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9" r:id="rId4"/>
  </p:sldMasterIdLst>
  <p:notesMasterIdLst>
    <p:notesMasterId r:id="rId16"/>
  </p:notesMasterIdLst>
  <p:handoutMasterIdLst>
    <p:handoutMasterId r:id="rId17"/>
  </p:handoutMasterIdLst>
  <p:sldIdLst>
    <p:sldId id="293" r:id="rId5"/>
    <p:sldId id="295" r:id="rId6"/>
    <p:sldId id="309" r:id="rId7"/>
    <p:sldId id="406" r:id="rId8"/>
    <p:sldId id="394" r:id="rId9"/>
    <p:sldId id="395" r:id="rId10"/>
    <p:sldId id="385" r:id="rId11"/>
    <p:sldId id="393" r:id="rId12"/>
    <p:sldId id="392" r:id="rId13"/>
    <p:sldId id="298" r:id="rId14"/>
    <p:sldId id="405" r:id="rId15"/>
  </p:sldIdLst>
  <p:sldSz cx="9144000" cy="6858000" type="screen4x3"/>
  <p:notesSz cx="6889750" cy="10021888"/>
  <p:custDataLst>
    <p:tags r:id="rId1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CFEA52B-D20E-4007-82B8-9CF7CA87C54D}">
          <p14:sldIdLst>
            <p14:sldId id="293"/>
            <p14:sldId id="295"/>
            <p14:sldId id="309"/>
            <p14:sldId id="406"/>
            <p14:sldId id="394"/>
            <p14:sldId id="395"/>
            <p14:sldId id="385"/>
            <p14:sldId id="393"/>
            <p14:sldId id="392"/>
            <p14:sldId id="298"/>
            <p14:sldId id="40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7" userDrawn="1">
          <p15:clr>
            <a:srgbClr val="A4A3A4"/>
          </p15:clr>
        </p15:guide>
        <p15:guide id="2" pos="217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eyemo Olubukola - Medical Director (RLY) NSCHT" initials="AO-MD(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83A2"/>
    <a:srgbClr val="E7C519"/>
    <a:srgbClr val="6500B3"/>
    <a:srgbClr val="E50080"/>
    <a:srgbClr val="0094FF"/>
    <a:srgbClr val="8FC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58530D-170F-441E-B376-6A7838F8979F}" v="79" dt="2025-09-30T14:08:08.6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9132" autoAdjust="0"/>
  </p:normalViewPr>
  <p:slideViewPr>
    <p:cSldViewPr snapToGrid="0" snapToObjects="1">
      <p:cViewPr>
        <p:scale>
          <a:sx n="40" d="100"/>
          <a:sy n="40" d="100"/>
        </p:scale>
        <p:origin x="2040" y="11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 showGuides="1">
      <p:cViewPr varScale="1">
        <p:scale>
          <a:sx n="83" d="100"/>
          <a:sy n="83" d="100"/>
        </p:scale>
        <p:origin x="-1992" y="-72"/>
      </p:cViewPr>
      <p:guideLst>
        <p:guide orient="horz" pos="3157"/>
        <p:guide pos="217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Machin (RLY) NSCHT" userId="96ba5011-7869-445e-952d-4820414f415f" providerId="ADAL" clId="{4158530D-170F-441E-B376-6A7838F8979F}"/>
    <pc:docChg chg="undo custSel modSld">
      <pc:chgData name="Emily Machin (RLY) NSCHT" userId="96ba5011-7869-445e-952d-4820414f415f" providerId="ADAL" clId="{4158530D-170F-441E-B376-6A7838F8979F}" dt="2025-09-30T14:08:08.698" v="169" actId="20577"/>
      <pc:docMkLst>
        <pc:docMk/>
      </pc:docMkLst>
      <pc:sldChg chg="modSp mod modAnim">
        <pc:chgData name="Emily Machin (RLY) NSCHT" userId="96ba5011-7869-445e-952d-4820414f415f" providerId="ADAL" clId="{4158530D-170F-441E-B376-6A7838F8979F}" dt="2025-09-30T13:22:40.612" v="155" actId="27636"/>
        <pc:sldMkLst>
          <pc:docMk/>
          <pc:sldMk cId="1885732376" sldId="298"/>
        </pc:sldMkLst>
        <pc:spChg chg="mod">
          <ac:chgData name="Emily Machin (RLY) NSCHT" userId="96ba5011-7869-445e-952d-4820414f415f" providerId="ADAL" clId="{4158530D-170F-441E-B376-6A7838F8979F}" dt="2025-09-30T13:22:40.612" v="155" actId="27636"/>
          <ac:spMkLst>
            <pc:docMk/>
            <pc:sldMk cId="1885732376" sldId="298"/>
            <ac:spMk id="3" creationId="{00000000-0000-0000-0000-000000000000}"/>
          </ac:spMkLst>
        </pc:spChg>
      </pc:sldChg>
      <pc:sldChg chg="modSp mod modAnim">
        <pc:chgData name="Emily Machin (RLY) NSCHT" userId="96ba5011-7869-445e-952d-4820414f415f" providerId="ADAL" clId="{4158530D-170F-441E-B376-6A7838F8979F}" dt="2025-09-30T13:17:39.244" v="99" actId="27636"/>
        <pc:sldMkLst>
          <pc:docMk/>
          <pc:sldMk cId="1522614092" sldId="385"/>
        </pc:sldMkLst>
        <pc:spChg chg="mod">
          <ac:chgData name="Emily Machin (RLY) NSCHT" userId="96ba5011-7869-445e-952d-4820414f415f" providerId="ADAL" clId="{4158530D-170F-441E-B376-6A7838F8979F}" dt="2025-09-30T13:17:39.244" v="99" actId="27636"/>
          <ac:spMkLst>
            <pc:docMk/>
            <pc:sldMk cId="1522614092" sldId="385"/>
            <ac:spMk id="3" creationId="{00000000-0000-0000-0000-000000000000}"/>
          </ac:spMkLst>
        </pc:spChg>
      </pc:sldChg>
      <pc:sldChg chg="modSp mod">
        <pc:chgData name="Emily Machin (RLY) NSCHT" userId="96ba5011-7869-445e-952d-4820414f415f" providerId="ADAL" clId="{4158530D-170F-441E-B376-6A7838F8979F}" dt="2025-09-30T13:18:19.696" v="103" actId="14100"/>
        <pc:sldMkLst>
          <pc:docMk/>
          <pc:sldMk cId="2002952137" sldId="393"/>
        </pc:sldMkLst>
        <pc:spChg chg="mod">
          <ac:chgData name="Emily Machin (RLY) NSCHT" userId="96ba5011-7869-445e-952d-4820414f415f" providerId="ADAL" clId="{4158530D-170F-441E-B376-6A7838F8979F}" dt="2025-09-30T13:18:19.696" v="103" actId="14100"/>
          <ac:spMkLst>
            <pc:docMk/>
            <pc:sldMk cId="2002952137" sldId="393"/>
            <ac:spMk id="3" creationId="{87BCC13E-393A-D805-6C3B-9E50B9AA647F}"/>
          </ac:spMkLst>
        </pc:spChg>
      </pc:sldChg>
      <pc:sldChg chg="modSp mod modAnim modNotesTx">
        <pc:chgData name="Emily Machin (RLY) NSCHT" userId="96ba5011-7869-445e-952d-4820414f415f" providerId="ADAL" clId="{4158530D-170F-441E-B376-6A7838F8979F}" dt="2025-09-30T14:08:08.698" v="169" actId="20577"/>
        <pc:sldMkLst>
          <pc:docMk/>
          <pc:sldMk cId="4035741883" sldId="394"/>
        </pc:sldMkLst>
        <pc:spChg chg="mod">
          <ac:chgData name="Emily Machin (RLY) NSCHT" userId="96ba5011-7869-445e-952d-4820414f415f" providerId="ADAL" clId="{4158530D-170F-441E-B376-6A7838F8979F}" dt="2025-09-30T14:08:08.698" v="169" actId="20577"/>
          <ac:spMkLst>
            <pc:docMk/>
            <pc:sldMk cId="4035741883" sldId="394"/>
            <ac:spMk id="3" creationId="{881DE329-343B-CE8F-1803-91CAB65A5433}"/>
          </ac:spMkLst>
        </pc:spChg>
      </pc:sldChg>
      <pc:sldChg chg="addSp modSp mod modAnim modNotesTx">
        <pc:chgData name="Emily Machin (RLY) NSCHT" userId="96ba5011-7869-445e-952d-4820414f415f" providerId="ADAL" clId="{4158530D-170F-441E-B376-6A7838F8979F}" dt="2025-09-30T13:16:09.256" v="88" actId="20577"/>
        <pc:sldMkLst>
          <pc:docMk/>
          <pc:sldMk cId="2493976231" sldId="395"/>
        </pc:sldMkLst>
        <pc:spChg chg="mod">
          <ac:chgData name="Emily Machin (RLY) NSCHT" userId="96ba5011-7869-445e-952d-4820414f415f" providerId="ADAL" clId="{4158530D-170F-441E-B376-6A7838F8979F}" dt="2025-09-30T13:14:22.454" v="85" actId="20577"/>
          <ac:spMkLst>
            <pc:docMk/>
            <pc:sldMk cId="2493976231" sldId="395"/>
            <ac:spMk id="3" creationId="{3C4A3EA0-EFC1-1025-96A8-12750994BFD0}"/>
          </ac:spMkLst>
        </pc:spChg>
        <pc:picChg chg="add mod">
          <ac:chgData name="Emily Machin (RLY) NSCHT" userId="96ba5011-7869-445e-952d-4820414f415f" providerId="ADAL" clId="{4158530D-170F-441E-B376-6A7838F8979F}" dt="2025-09-30T08:20:36.705" v="14" actId="1076"/>
          <ac:picMkLst>
            <pc:docMk/>
            <pc:sldMk cId="2493976231" sldId="395"/>
            <ac:picMk id="1026" creationId="{2602879C-C53F-146C-1028-98E8CE967863}"/>
          </ac:picMkLst>
        </pc:picChg>
      </pc:sldChg>
      <pc:sldChg chg="modSp mod">
        <pc:chgData name="Emily Machin (RLY) NSCHT" userId="96ba5011-7869-445e-952d-4820414f415f" providerId="ADAL" clId="{4158530D-170F-441E-B376-6A7838F8979F}" dt="2025-09-30T13:23:41.486" v="165" actId="1076"/>
        <pc:sldMkLst>
          <pc:docMk/>
          <pc:sldMk cId="3589715537" sldId="405"/>
        </pc:sldMkLst>
        <pc:spChg chg="mod">
          <ac:chgData name="Emily Machin (RLY) NSCHT" userId="96ba5011-7869-445e-952d-4820414f415f" providerId="ADAL" clId="{4158530D-170F-441E-B376-6A7838F8979F}" dt="2025-09-30T13:23:41.486" v="165" actId="1076"/>
          <ac:spMkLst>
            <pc:docMk/>
            <pc:sldMk cId="3589715537" sldId="405"/>
            <ac:spMk id="5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8ACFDB-1D6B-4919-AA21-F4232E4F156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64DBCA-B21B-4B40-9655-B228E7FC9B9C}">
      <dgm:prSet phldrT="[Text]"/>
      <dgm:spPr/>
      <dgm:t>
        <a:bodyPr/>
        <a:lstStyle/>
        <a:p>
          <a:r>
            <a:rPr lang="en-US" dirty="0"/>
            <a:t>Mental Health Support Teams</a:t>
          </a:r>
        </a:p>
      </dgm:t>
    </dgm:pt>
    <dgm:pt modelId="{92367C73-2260-406A-AB68-215923CC59E4}" type="parTrans" cxnId="{86003260-2787-4F53-8E18-4BE4758F06E2}">
      <dgm:prSet/>
      <dgm:spPr/>
      <dgm:t>
        <a:bodyPr/>
        <a:lstStyle/>
        <a:p>
          <a:endParaRPr lang="en-US"/>
        </a:p>
      </dgm:t>
    </dgm:pt>
    <dgm:pt modelId="{413F4BDA-7A56-47F7-A545-F35DE5715E6E}" type="sibTrans" cxnId="{86003260-2787-4F53-8E18-4BE4758F06E2}">
      <dgm:prSet/>
      <dgm:spPr/>
      <dgm:t>
        <a:bodyPr/>
        <a:lstStyle/>
        <a:p>
          <a:endParaRPr lang="en-US"/>
        </a:p>
      </dgm:t>
    </dgm:pt>
    <dgm:pt modelId="{0C10E37D-71A2-4DCA-93D9-248C7BCAFFC9}">
      <dgm:prSet phldrT="[Text]"/>
      <dgm:spPr/>
      <dgm:t>
        <a:bodyPr/>
        <a:lstStyle/>
        <a:p>
          <a:r>
            <a:rPr lang="en-US" dirty="0"/>
            <a:t>Senior Mental Health Lead</a:t>
          </a:r>
        </a:p>
      </dgm:t>
    </dgm:pt>
    <dgm:pt modelId="{16A14E39-9796-401D-9EEE-D4497AEE26C8}" type="parTrans" cxnId="{810B4AF9-5092-451F-B7FB-F87763D5809B}">
      <dgm:prSet/>
      <dgm:spPr/>
      <dgm:t>
        <a:bodyPr/>
        <a:lstStyle/>
        <a:p>
          <a:endParaRPr lang="en-US"/>
        </a:p>
      </dgm:t>
    </dgm:pt>
    <dgm:pt modelId="{B51DFBD6-371E-4460-AAF3-70DA99D0FD7F}" type="sibTrans" cxnId="{810B4AF9-5092-451F-B7FB-F87763D5809B}">
      <dgm:prSet/>
      <dgm:spPr/>
      <dgm:t>
        <a:bodyPr/>
        <a:lstStyle/>
        <a:p>
          <a:endParaRPr lang="en-US"/>
        </a:p>
      </dgm:t>
    </dgm:pt>
    <dgm:pt modelId="{2E5A9FB0-EEF0-4A7C-B7F3-3861E4BEE89C}">
      <dgm:prSet/>
      <dgm:spPr/>
      <dgm:t>
        <a:bodyPr/>
        <a:lstStyle/>
        <a:p>
          <a:r>
            <a:rPr lang="en-GB" b="0" i="0"/>
            <a:t>creating a new mental health workforce of community-based mental health support teams</a:t>
          </a:r>
          <a:endParaRPr lang="en-US"/>
        </a:p>
      </dgm:t>
    </dgm:pt>
    <dgm:pt modelId="{662E9CFB-C038-4FD9-993A-F92821C78002}" type="parTrans" cxnId="{59FDBAD3-DC13-459B-AF75-CC333E4242DC}">
      <dgm:prSet/>
      <dgm:spPr/>
      <dgm:t>
        <a:bodyPr/>
        <a:lstStyle/>
        <a:p>
          <a:endParaRPr lang="en-US"/>
        </a:p>
      </dgm:t>
    </dgm:pt>
    <dgm:pt modelId="{9FD9E094-088B-47F6-B9B7-423F48FA67F6}" type="sibTrans" cxnId="{59FDBAD3-DC13-459B-AF75-CC333E4242DC}">
      <dgm:prSet/>
      <dgm:spPr/>
      <dgm:t>
        <a:bodyPr/>
        <a:lstStyle/>
        <a:p>
          <a:endParaRPr lang="en-US"/>
        </a:p>
      </dgm:t>
    </dgm:pt>
    <dgm:pt modelId="{013E0A01-3DC2-46D1-9080-2981EA447DCB}">
      <dgm:prSet/>
      <dgm:spPr/>
      <dgm:t>
        <a:bodyPr/>
        <a:lstStyle/>
        <a:p>
          <a:r>
            <a:rPr lang="en-GB" b="0" i="0"/>
            <a:t>every school and college will be encouraged to appoint a designated lead for mental health</a:t>
          </a:r>
          <a:endParaRPr lang="en-US"/>
        </a:p>
      </dgm:t>
    </dgm:pt>
    <dgm:pt modelId="{5ECA3A05-4D2F-420C-91B7-0D24E58F9618}" type="parTrans" cxnId="{7724FF33-FEBE-4E0C-BDA4-9EB39C608CF0}">
      <dgm:prSet/>
      <dgm:spPr/>
      <dgm:t>
        <a:bodyPr/>
        <a:lstStyle/>
        <a:p>
          <a:endParaRPr lang="en-US"/>
        </a:p>
      </dgm:t>
    </dgm:pt>
    <dgm:pt modelId="{BD14ABE1-5A06-4129-9B94-F62467CF1AF4}" type="sibTrans" cxnId="{7724FF33-FEBE-4E0C-BDA4-9EB39C608CF0}">
      <dgm:prSet/>
      <dgm:spPr/>
      <dgm:t>
        <a:bodyPr/>
        <a:lstStyle/>
        <a:p>
          <a:endParaRPr lang="en-US"/>
        </a:p>
      </dgm:t>
    </dgm:pt>
    <dgm:pt modelId="{15243BDB-F550-4821-9EA3-06FCEAF0A486}" type="pres">
      <dgm:prSet presAssocID="{D08ACFDB-1D6B-4919-AA21-F4232E4F1566}" presName="linear" presStyleCnt="0">
        <dgm:presLayoutVars>
          <dgm:dir/>
          <dgm:animLvl val="lvl"/>
          <dgm:resizeHandles val="exact"/>
        </dgm:presLayoutVars>
      </dgm:prSet>
      <dgm:spPr/>
    </dgm:pt>
    <dgm:pt modelId="{BBC27553-6B40-4B35-A244-43DE378FFCEE}" type="pres">
      <dgm:prSet presAssocID="{9364DBCA-B21B-4B40-9655-B228E7FC9B9C}" presName="parentLin" presStyleCnt="0"/>
      <dgm:spPr/>
    </dgm:pt>
    <dgm:pt modelId="{4E4A7354-C71C-4990-8A92-7DEBF7A19139}" type="pres">
      <dgm:prSet presAssocID="{9364DBCA-B21B-4B40-9655-B228E7FC9B9C}" presName="parentLeftMargin" presStyleLbl="node1" presStyleIdx="0" presStyleCnt="2"/>
      <dgm:spPr/>
    </dgm:pt>
    <dgm:pt modelId="{DC6BE08D-5C8A-4EAC-8A39-06273DD460E5}" type="pres">
      <dgm:prSet presAssocID="{9364DBCA-B21B-4B40-9655-B228E7FC9B9C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949748B4-A114-4399-A5E8-AA6F3D873623}" type="pres">
      <dgm:prSet presAssocID="{9364DBCA-B21B-4B40-9655-B228E7FC9B9C}" presName="negativeSpace" presStyleCnt="0"/>
      <dgm:spPr/>
    </dgm:pt>
    <dgm:pt modelId="{E8EC37BE-1198-46BA-9EB2-A102C8EE3703}" type="pres">
      <dgm:prSet presAssocID="{9364DBCA-B21B-4B40-9655-B228E7FC9B9C}" presName="childText" presStyleLbl="conFgAcc1" presStyleIdx="0" presStyleCnt="2">
        <dgm:presLayoutVars>
          <dgm:bulletEnabled val="1"/>
        </dgm:presLayoutVars>
      </dgm:prSet>
      <dgm:spPr/>
    </dgm:pt>
    <dgm:pt modelId="{DBF24806-513C-4D68-AD08-E467DE3A33B1}" type="pres">
      <dgm:prSet presAssocID="{413F4BDA-7A56-47F7-A545-F35DE5715E6E}" presName="spaceBetweenRectangles" presStyleCnt="0"/>
      <dgm:spPr/>
    </dgm:pt>
    <dgm:pt modelId="{05ED216D-7F01-4B2A-812B-63C02503FB95}" type="pres">
      <dgm:prSet presAssocID="{0C10E37D-71A2-4DCA-93D9-248C7BCAFFC9}" presName="parentLin" presStyleCnt="0"/>
      <dgm:spPr/>
    </dgm:pt>
    <dgm:pt modelId="{02A2FEC4-D041-48AA-8668-E37A05BC8E50}" type="pres">
      <dgm:prSet presAssocID="{0C10E37D-71A2-4DCA-93D9-248C7BCAFFC9}" presName="parentLeftMargin" presStyleLbl="node1" presStyleIdx="0" presStyleCnt="2"/>
      <dgm:spPr/>
    </dgm:pt>
    <dgm:pt modelId="{5DA7AB8B-BBFF-4BDD-9C04-0EFB3CB74AAF}" type="pres">
      <dgm:prSet presAssocID="{0C10E37D-71A2-4DCA-93D9-248C7BCAFFC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F5FC054F-D724-47EC-A10A-A7B7E3C49E67}" type="pres">
      <dgm:prSet presAssocID="{0C10E37D-71A2-4DCA-93D9-248C7BCAFFC9}" presName="negativeSpace" presStyleCnt="0"/>
      <dgm:spPr/>
    </dgm:pt>
    <dgm:pt modelId="{9F256F03-CB58-4B98-9C1E-9041335E3D80}" type="pres">
      <dgm:prSet presAssocID="{0C10E37D-71A2-4DCA-93D9-248C7BCAFFC9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638B031C-718E-45DB-9BEF-7110C547B30A}" type="presOf" srcId="{9364DBCA-B21B-4B40-9655-B228E7FC9B9C}" destId="{4E4A7354-C71C-4990-8A92-7DEBF7A19139}" srcOrd="0" destOrd="0" presId="urn:microsoft.com/office/officeart/2005/8/layout/list1"/>
    <dgm:cxn modelId="{7724FF33-FEBE-4E0C-BDA4-9EB39C608CF0}" srcId="{0C10E37D-71A2-4DCA-93D9-248C7BCAFFC9}" destId="{013E0A01-3DC2-46D1-9080-2981EA447DCB}" srcOrd="0" destOrd="0" parTransId="{5ECA3A05-4D2F-420C-91B7-0D24E58F9618}" sibTransId="{BD14ABE1-5A06-4129-9B94-F62467CF1AF4}"/>
    <dgm:cxn modelId="{8267025E-E2D5-4BE8-90A3-C174D4688CB1}" type="presOf" srcId="{9364DBCA-B21B-4B40-9655-B228E7FC9B9C}" destId="{DC6BE08D-5C8A-4EAC-8A39-06273DD460E5}" srcOrd="1" destOrd="0" presId="urn:microsoft.com/office/officeart/2005/8/layout/list1"/>
    <dgm:cxn modelId="{86003260-2787-4F53-8E18-4BE4758F06E2}" srcId="{D08ACFDB-1D6B-4919-AA21-F4232E4F1566}" destId="{9364DBCA-B21B-4B40-9655-B228E7FC9B9C}" srcOrd="0" destOrd="0" parTransId="{92367C73-2260-406A-AB68-215923CC59E4}" sibTransId="{413F4BDA-7A56-47F7-A545-F35DE5715E6E}"/>
    <dgm:cxn modelId="{6E676B50-E13C-4ABE-B4BA-BFF1AA721204}" type="presOf" srcId="{D08ACFDB-1D6B-4919-AA21-F4232E4F1566}" destId="{15243BDB-F550-4821-9EA3-06FCEAF0A486}" srcOrd="0" destOrd="0" presId="urn:microsoft.com/office/officeart/2005/8/layout/list1"/>
    <dgm:cxn modelId="{1963BDB6-84D5-46B8-B26C-828670792BA3}" type="presOf" srcId="{013E0A01-3DC2-46D1-9080-2981EA447DCB}" destId="{9F256F03-CB58-4B98-9C1E-9041335E3D80}" srcOrd="0" destOrd="0" presId="urn:microsoft.com/office/officeart/2005/8/layout/list1"/>
    <dgm:cxn modelId="{AC9DD8C1-2A94-4791-9E57-FAC9B640182F}" type="presOf" srcId="{0C10E37D-71A2-4DCA-93D9-248C7BCAFFC9}" destId="{02A2FEC4-D041-48AA-8668-E37A05BC8E50}" srcOrd="0" destOrd="0" presId="urn:microsoft.com/office/officeart/2005/8/layout/list1"/>
    <dgm:cxn modelId="{FC6D00CC-855E-4D71-811E-D6260D43789B}" type="presOf" srcId="{0C10E37D-71A2-4DCA-93D9-248C7BCAFFC9}" destId="{5DA7AB8B-BBFF-4BDD-9C04-0EFB3CB74AAF}" srcOrd="1" destOrd="0" presId="urn:microsoft.com/office/officeart/2005/8/layout/list1"/>
    <dgm:cxn modelId="{59FDBAD3-DC13-459B-AF75-CC333E4242DC}" srcId="{9364DBCA-B21B-4B40-9655-B228E7FC9B9C}" destId="{2E5A9FB0-EEF0-4A7C-B7F3-3861E4BEE89C}" srcOrd="0" destOrd="0" parTransId="{662E9CFB-C038-4FD9-993A-F92821C78002}" sibTransId="{9FD9E094-088B-47F6-B9B7-423F48FA67F6}"/>
    <dgm:cxn modelId="{16B37EDC-FC2D-4D79-9423-8634FB0DDC8B}" type="presOf" srcId="{2E5A9FB0-EEF0-4A7C-B7F3-3861E4BEE89C}" destId="{E8EC37BE-1198-46BA-9EB2-A102C8EE3703}" srcOrd="0" destOrd="0" presId="urn:microsoft.com/office/officeart/2005/8/layout/list1"/>
    <dgm:cxn modelId="{810B4AF9-5092-451F-B7FB-F87763D5809B}" srcId="{D08ACFDB-1D6B-4919-AA21-F4232E4F1566}" destId="{0C10E37D-71A2-4DCA-93D9-248C7BCAFFC9}" srcOrd="1" destOrd="0" parTransId="{16A14E39-9796-401D-9EEE-D4497AEE26C8}" sibTransId="{B51DFBD6-371E-4460-AAF3-70DA99D0FD7F}"/>
    <dgm:cxn modelId="{3024580D-D6F6-43C5-A558-49715310C23B}" type="presParOf" srcId="{15243BDB-F550-4821-9EA3-06FCEAF0A486}" destId="{BBC27553-6B40-4B35-A244-43DE378FFCEE}" srcOrd="0" destOrd="0" presId="urn:microsoft.com/office/officeart/2005/8/layout/list1"/>
    <dgm:cxn modelId="{87FDB486-26EE-4201-83CE-5C236D347DFD}" type="presParOf" srcId="{BBC27553-6B40-4B35-A244-43DE378FFCEE}" destId="{4E4A7354-C71C-4990-8A92-7DEBF7A19139}" srcOrd="0" destOrd="0" presId="urn:microsoft.com/office/officeart/2005/8/layout/list1"/>
    <dgm:cxn modelId="{B9C0AC12-3E7E-4A41-BA46-17775D9B7E98}" type="presParOf" srcId="{BBC27553-6B40-4B35-A244-43DE378FFCEE}" destId="{DC6BE08D-5C8A-4EAC-8A39-06273DD460E5}" srcOrd="1" destOrd="0" presId="urn:microsoft.com/office/officeart/2005/8/layout/list1"/>
    <dgm:cxn modelId="{D157A4F1-DE87-43F2-900C-939CA0173089}" type="presParOf" srcId="{15243BDB-F550-4821-9EA3-06FCEAF0A486}" destId="{949748B4-A114-4399-A5E8-AA6F3D873623}" srcOrd="1" destOrd="0" presId="urn:microsoft.com/office/officeart/2005/8/layout/list1"/>
    <dgm:cxn modelId="{11467E01-4E96-4984-A488-3028C8F97E6B}" type="presParOf" srcId="{15243BDB-F550-4821-9EA3-06FCEAF0A486}" destId="{E8EC37BE-1198-46BA-9EB2-A102C8EE3703}" srcOrd="2" destOrd="0" presId="urn:microsoft.com/office/officeart/2005/8/layout/list1"/>
    <dgm:cxn modelId="{275D2B7F-65F0-4E5A-9120-1F47863C711B}" type="presParOf" srcId="{15243BDB-F550-4821-9EA3-06FCEAF0A486}" destId="{DBF24806-513C-4D68-AD08-E467DE3A33B1}" srcOrd="3" destOrd="0" presId="urn:microsoft.com/office/officeart/2005/8/layout/list1"/>
    <dgm:cxn modelId="{5EF959EE-A2CE-4454-B799-CAB3F306263F}" type="presParOf" srcId="{15243BDB-F550-4821-9EA3-06FCEAF0A486}" destId="{05ED216D-7F01-4B2A-812B-63C02503FB95}" srcOrd="4" destOrd="0" presId="urn:microsoft.com/office/officeart/2005/8/layout/list1"/>
    <dgm:cxn modelId="{3884FED3-CD7B-41B4-958A-2B09D7EE16FC}" type="presParOf" srcId="{05ED216D-7F01-4B2A-812B-63C02503FB95}" destId="{02A2FEC4-D041-48AA-8668-E37A05BC8E50}" srcOrd="0" destOrd="0" presId="urn:microsoft.com/office/officeart/2005/8/layout/list1"/>
    <dgm:cxn modelId="{0F084CFD-D832-47F1-AF5A-FB5F6BA69C66}" type="presParOf" srcId="{05ED216D-7F01-4B2A-812B-63C02503FB95}" destId="{5DA7AB8B-BBFF-4BDD-9C04-0EFB3CB74AAF}" srcOrd="1" destOrd="0" presId="urn:microsoft.com/office/officeart/2005/8/layout/list1"/>
    <dgm:cxn modelId="{951A062A-F486-44DE-93D6-88290FCC5B59}" type="presParOf" srcId="{15243BDB-F550-4821-9EA3-06FCEAF0A486}" destId="{F5FC054F-D724-47EC-A10A-A7B7E3C49E67}" srcOrd="5" destOrd="0" presId="urn:microsoft.com/office/officeart/2005/8/layout/list1"/>
    <dgm:cxn modelId="{B17FE76E-38BA-44D1-B966-E058D19620BF}" type="presParOf" srcId="{15243BDB-F550-4821-9EA3-06FCEAF0A486}" destId="{9F256F03-CB58-4B98-9C1E-9041335E3D8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8ACFDB-1D6B-4919-AA21-F4232E4F156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7DD36A-2EA8-41AC-B77D-3A52A7E56A2A}">
      <dgm:prSet phldrT="[Text]" custT="1"/>
      <dgm:spPr>
        <a:solidFill>
          <a:srgbClr val="1283A2"/>
        </a:solidFill>
        <a:ln>
          <a:solidFill>
            <a:srgbClr val="1283A2"/>
          </a:solidFill>
        </a:ln>
      </dgm:spPr>
      <dgm:t>
        <a:bodyPr/>
        <a:lstStyle/>
        <a:p>
          <a:r>
            <a:rPr lang="en-US" sz="2800" dirty="0"/>
            <a:t>Evidence-based support </a:t>
          </a:r>
        </a:p>
      </dgm:t>
    </dgm:pt>
    <dgm:pt modelId="{DAD362AD-623C-4326-937D-9355F5BCEF18}" type="parTrans" cxnId="{8AD56A7E-F4DD-4AA4-BB3C-933FD998B9DA}">
      <dgm:prSet/>
      <dgm:spPr/>
      <dgm:t>
        <a:bodyPr/>
        <a:lstStyle/>
        <a:p>
          <a:endParaRPr lang="en-US"/>
        </a:p>
      </dgm:t>
    </dgm:pt>
    <dgm:pt modelId="{0C387E0B-B89D-4E19-84C6-C831D6F29C14}" type="sibTrans" cxnId="{8AD56A7E-F4DD-4AA4-BB3C-933FD998B9DA}">
      <dgm:prSet/>
      <dgm:spPr/>
      <dgm:t>
        <a:bodyPr/>
        <a:lstStyle/>
        <a:p>
          <a:endParaRPr lang="en-US"/>
        </a:p>
      </dgm:t>
    </dgm:pt>
    <dgm:pt modelId="{2E5A9FB0-EEF0-4A7C-B7F3-3861E4BEE89C}">
      <dgm:prSet custT="1"/>
      <dgm:spPr>
        <a:ln>
          <a:solidFill>
            <a:srgbClr val="E7C519"/>
          </a:solidFill>
        </a:ln>
      </dgm:spPr>
      <dgm:t>
        <a:bodyPr/>
        <a:lstStyle/>
        <a:p>
          <a:r>
            <a:rPr lang="en-US" sz="2400" b="0" i="0" u="none" dirty="0">
              <a:effectLst/>
            </a:rPr>
            <a:t>Support the Senior Mental Health Lead to develop the Whole School/College Approach to mental health &amp; Wellbeing</a:t>
          </a:r>
          <a:endParaRPr lang="en-US" sz="2400" b="0" i="0" dirty="0">
            <a:effectLst/>
          </a:endParaRPr>
        </a:p>
      </dgm:t>
    </dgm:pt>
    <dgm:pt modelId="{662E9CFB-C038-4FD9-993A-F92821C78002}" type="parTrans" cxnId="{59FDBAD3-DC13-459B-AF75-CC333E4242DC}">
      <dgm:prSet/>
      <dgm:spPr/>
      <dgm:t>
        <a:bodyPr/>
        <a:lstStyle/>
        <a:p>
          <a:endParaRPr lang="en-US"/>
        </a:p>
      </dgm:t>
    </dgm:pt>
    <dgm:pt modelId="{9FD9E094-088B-47F6-B9B7-423F48FA67F6}" type="sibTrans" cxnId="{59FDBAD3-DC13-459B-AF75-CC333E4242DC}">
      <dgm:prSet/>
      <dgm:spPr/>
      <dgm:t>
        <a:bodyPr/>
        <a:lstStyle/>
        <a:p>
          <a:endParaRPr lang="en-US"/>
        </a:p>
      </dgm:t>
    </dgm:pt>
    <dgm:pt modelId="{013E0A01-3DC2-46D1-9080-2981EA447DCB}">
      <dgm:prSet custT="1"/>
      <dgm:spPr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2400" b="0" i="0" u="none" dirty="0">
              <a:effectLst/>
            </a:rPr>
            <a:t>Give timely advice and guidance to staff, liaise with external specialist services to help CYP get the right support and stay in education</a:t>
          </a:r>
        </a:p>
      </dgm:t>
    </dgm:pt>
    <dgm:pt modelId="{5ECA3A05-4D2F-420C-91B7-0D24E58F9618}" type="parTrans" cxnId="{7724FF33-FEBE-4E0C-BDA4-9EB39C608CF0}">
      <dgm:prSet/>
      <dgm:spPr/>
      <dgm:t>
        <a:bodyPr/>
        <a:lstStyle/>
        <a:p>
          <a:endParaRPr lang="en-US"/>
        </a:p>
      </dgm:t>
    </dgm:pt>
    <dgm:pt modelId="{BD14ABE1-5A06-4129-9B94-F62467CF1AF4}" type="sibTrans" cxnId="{7724FF33-FEBE-4E0C-BDA4-9EB39C608CF0}">
      <dgm:prSet/>
      <dgm:spPr/>
      <dgm:t>
        <a:bodyPr/>
        <a:lstStyle/>
        <a:p>
          <a:endParaRPr lang="en-US"/>
        </a:p>
      </dgm:t>
    </dgm:pt>
    <dgm:pt modelId="{0C10E37D-71A2-4DCA-93D9-248C7BCAFFC9}">
      <dgm:prSet phldrT="[Text]" custT="1"/>
      <dgm:spPr>
        <a:solidFill>
          <a:schemeClr val="accent3">
            <a:lumMod val="75000"/>
          </a:schemeClr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en-US" sz="2800" dirty="0"/>
            <a:t>Advice &amp; signposting</a:t>
          </a:r>
        </a:p>
      </dgm:t>
    </dgm:pt>
    <dgm:pt modelId="{B51DFBD6-371E-4460-AAF3-70DA99D0FD7F}" type="sibTrans" cxnId="{810B4AF9-5092-451F-B7FB-F87763D5809B}">
      <dgm:prSet/>
      <dgm:spPr/>
      <dgm:t>
        <a:bodyPr/>
        <a:lstStyle/>
        <a:p>
          <a:endParaRPr lang="en-US"/>
        </a:p>
      </dgm:t>
    </dgm:pt>
    <dgm:pt modelId="{16A14E39-9796-401D-9EEE-D4497AEE26C8}" type="parTrans" cxnId="{810B4AF9-5092-451F-B7FB-F87763D5809B}">
      <dgm:prSet/>
      <dgm:spPr/>
      <dgm:t>
        <a:bodyPr/>
        <a:lstStyle/>
        <a:p>
          <a:endParaRPr lang="en-US"/>
        </a:p>
      </dgm:t>
    </dgm:pt>
    <dgm:pt modelId="{9364DBCA-B21B-4B40-9655-B228E7FC9B9C}">
      <dgm:prSet phldrT="[Text]" custT="1"/>
      <dgm:spPr>
        <a:solidFill>
          <a:srgbClr val="E7C519"/>
        </a:solidFill>
        <a:ln>
          <a:solidFill>
            <a:srgbClr val="E7C519"/>
          </a:solidFill>
        </a:ln>
      </dgm:spPr>
      <dgm:t>
        <a:bodyPr/>
        <a:lstStyle/>
        <a:p>
          <a:r>
            <a:rPr lang="en-US" sz="2800" dirty="0"/>
            <a:t>Whole school/college approach</a:t>
          </a:r>
        </a:p>
      </dgm:t>
    </dgm:pt>
    <dgm:pt modelId="{413F4BDA-7A56-47F7-A545-F35DE5715E6E}" type="sibTrans" cxnId="{86003260-2787-4F53-8E18-4BE4758F06E2}">
      <dgm:prSet/>
      <dgm:spPr/>
      <dgm:t>
        <a:bodyPr/>
        <a:lstStyle/>
        <a:p>
          <a:endParaRPr lang="en-US"/>
        </a:p>
      </dgm:t>
    </dgm:pt>
    <dgm:pt modelId="{92367C73-2260-406A-AB68-215923CC59E4}" type="parTrans" cxnId="{86003260-2787-4F53-8E18-4BE4758F06E2}">
      <dgm:prSet/>
      <dgm:spPr/>
      <dgm:t>
        <a:bodyPr/>
        <a:lstStyle/>
        <a:p>
          <a:endParaRPr lang="en-US"/>
        </a:p>
      </dgm:t>
    </dgm:pt>
    <dgm:pt modelId="{3941B4AF-0D8D-4761-AA23-2983B59F9DBD}">
      <dgm:prSet custT="1"/>
      <dgm:spPr>
        <a:ln>
          <a:solidFill>
            <a:srgbClr val="1283A2"/>
          </a:solidFill>
        </a:ln>
      </dgm:spPr>
      <dgm:t>
        <a:bodyPr/>
        <a:lstStyle/>
        <a:p>
          <a:r>
            <a:rPr lang="en-US" sz="2400" b="0" i="0" dirty="0">
              <a:effectLst/>
            </a:rPr>
            <a:t>To deliver evidence-based interventions for mild-moderate mental health issues</a:t>
          </a:r>
          <a:endParaRPr lang="en-US" sz="2400" b="0" i="0" u="none" dirty="0">
            <a:effectLst/>
          </a:endParaRPr>
        </a:p>
      </dgm:t>
    </dgm:pt>
    <dgm:pt modelId="{007FC074-A9FB-4ED8-BBEA-493638EC95F6}" type="sibTrans" cxnId="{2B345AC0-2BB9-4DE3-AA98-5A60D86E3E0B}">
      <dgm:prSet/>
      <dgm:spPr/>
      <dgm:t>
        <a:bodyPr/>
        <a:lstStyle/>
        <a:p>
          <a:endParaRPr lang="en-US"/>
        </a:p>
      </dgm:t>
    </dgm:pt>
    <dgm:pt modelId="{B4BB175D-3276-4858-8B38-101EF2222B75}" type="parTrans" cxnId="{2B345AC0-2BB9-4DE3-AA98-5A60D86E3E0B}">
      <dgm:prSet/>
      <dgm:spPr/>
      <dgm:t>
        <a:bodyPr/>
        <a:lstStyle/>
        <a:p>
          <a:endParaRPr lang="en-US"/>
        </a:p>
      </dgm:t>
    </dgm:pt>
    <dgm:pt modelId="{15243BDB-F550-4821-9EA3-06FCEAF0A486}" type="pres">
      <dgm:prSet presAssocID="{D08ACFDB-1D6B-4919-AA21-F4232E4F1566}" presName="linear" presStyleCnt="0">
        <dgm:presLayoutVars>
          <dgm:dir/>
          <dgm:animLvl val="lvl"/>
          <dgm:resizeHandles val="exact"/>
        </dgm:presLayoutVars>
      </dgm:prSet>
      <dgm:spPr/>
    </dgm:pt>
    <dgm:pt modelId="{BBC27553-6B40-4B35-A244-43DE378FFCEE}" type="pres">
      <dgm:prSet presAssocID="{9364DBCA-B21B-4B40-9655-B228E7FC9B9C}" presName="parentLin" presStyleCnt="0"/>
      <dgm:spPr/>
    </dgm:pt>
    <dgm:pt modelId="{4E4A7354-C71C-4990-8A92-7DEBF7A19139}" type="pres">
      <dgm:prSet presAssocID="{9364DBCA-B21B-4B40-9655-B228E7FC9B9C}" presName="parentLeftMargin" presStyleLbl="node1" presStyleIdx="0" presStyleCnt="3"/>
      <dgm:spPr/>
    </dgm:pt>
    <dgm:pt modelId="{DC6BE08D-5C8A-4EAC-8A39-06273DD460E5}" type="pres">
      <dgm:prSet presAssocID="{9364DBCA-B21B-4B40-9655-B228E7FC9B9C}" presName="parentText" presStyleLbl="node1" presStyleIdx="0" presStyleCnt="3" custLinFactNeighborX="9132" custLinFactNeighborY="-4349">
        <dgm:presLayoutVars>
          <dgm:chMax val="0"/>
          <dgm:bulletEnabled val="1"/>
        </dgm:presLayoutVars>
      </dgm:prSet>
      <dgm:spPr/>
    </dgm:pt>
    <dgm:pt modelId="{949748B4-A114-4399-A5E8-AA6F3D873623}" type="pres">
      <dgm:prSet presAssocID="{9364DBCA-B21B-4B40-9655-B228E7FC9B9C}" presName="negativeSpace" presStyleCnt="0"/>
      <dgm:spPr/>
    </dgm:pt>
    <dgm:pt modelId="{E8EC37BE-1198-46BA-9EB2-A102C8EE3703}" type="pres">
      <dgm:prSet presAssocID="{9364DBCA-B21B-4B40-9655-B228E7FC9B9C}" presName="childText" presStyleLbl="conFgAcc1" presStyleIdx="0" presStyleCnt="3">
        <dgm:presLayoutVars>
          <dgm:bulletEnabled val="1"/>
        </dgm:presLayoutVars>
      </dgm:prSet>
      <dgm:spPr/>
    </dgm:pt>
    <dgm:pt modelId="{DBF24806-513C-4D68-AD08-E467DE3A33B1}" type="pres">
      <dgm:prSet presAssocID="{413F4BDA-7A56-47F7-A545-F35DE5715E6E}" presName="spaceBetweenRectangles" presStyleCnt="0"/>
      <dgm:spPr/>
    </dgm:pt>
    <dgm:pt modelId="{05ED216D-7F01-4B2A-812B-63C02503FB95}" type="pres">
      <dgm:prSet presAssocID="{0C10E37D-71A2-4DCA-93D9-248C7BCAFFC9}" presName="parentLin" presStyleCnt="0"/>
      <dgm:spPr/>
    </dgm:pt>
    <dgm:pt modelId="{02A2FEC4-D041-48AA-8668-E37A05BC8E50}" type="pres">
      <dgm:prSet presAssocID="{0C10E37D-71A2-4DCA-93D9-248C7BCAFFC9}" presName="parentLeftMargin" presStyleLbl="node1" presStyleIdx="0" presStyleCnt="3"/>
      <dgm:spPr/>
    </dgm:pt>
    <dgm:pt modelId="{5DA7AB8B-BBFF-4BDD-9C04-0EFB3CB74AAF}" type="pres">
      <dgm:prSet presAssocID="{0C10E37D-71A2-4DCA-93D9-248C7BCAFFC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5FC054F-D724-47EC-A10A-A7B7E3C49E67}" type="pres">
      <dgm:prSet presAssocID="{0C10E37D-71A2-4DCA-93D9-248C7BCAFFC9}" presName="negativeSpace" presStyleCnt="0"/>
      <dgm:spPr/>
    </dgm:pt>
    <dgm:pt modelId="{9F256F03-CB58-4B98-9C1E-9041335E3D80}" type="pres">
      <dgm:prSet presAssocID="{0C10E37D-71A2-4DCA-93D9-248C7BCAFFC9}" presName="childText" presStyleLbl="conFgAcc1" presStyleIdx="1" presStyleCnt="3">
        <dgm:presLayoutVars>
          <dgm:bulletEnabled val="1"/>
        </dgm:presLayoutVars>
      </dgm:prSet>
      <dgm:spPr/>
    </dgm:pt>
    <dgm:pt modelId="{559A2D0E-4006-4A02-A302-1F4550DD87C1}" type="pres">
      <dgm:prSet presAssocID="{B51DFBD6-371E-4460-AAF3-70DA99D0FD7F}" presName="spaceBetweenRectangles" presStyleCnt="0"/>
      <dgm:spPr/>
    </dgm:pt>
    <dgm:pt modelId="{72AB2748-1912-43BA-930E-356FFC9FE807}" type="pres">
      <dgm:prSet presAssocID="{387DD36A-2EA8-41AC-B77D-3A52A7E56A2A}" presName="parentLin" presStyleCnt="0"/>
      <dgm:spPr/>
    </dgm:pt>
    <dgm:pt modelId="{6E5BF171-BF11-4396-8EE8-88088FF61C32}" type="pres">
      <dgm:prSet presAssocID="{387DD36A-2EA8-41AC-B77D-3A52A7E56A2A}" presName="parentLeftMargin" presStyleLbl="node1" presStyleIdx="1" presStyleCnt="3"/>
      <dgm:spPr/>
    </dgm:pt>
    <dgm:pt modelId="{91F97667-AAA9-4EAB-8960-64A892EA5CF7}" type="pres">
      <dgm:prSet presAssocID="{387DD36A-2EA8-41AC-B77D-3A52A7E56A2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CF4C903-AB9D-4FA4-A6D6-3DE2B8CB59C9}" type="pres">
      <dgm:prSet presAssocID="{387DD36A-2EA8-41AC-B77D-3A52A7E56A2A}" presName="negativeSpace" presStyleCnt="0"/>
      <dgm:spPr/>
    </dgm:pt>
    <dgm:pt modelId="{94F64038-3C24-4908-AD9A-BF6BD4D5F69F}" type="pres">
      <dgm:prSet presAssocID="{387DD36A-2EA8-41AC-B77D-3A52A7E56A2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638B031C-718E-45DB-9BEF-7110C547B30A}" type="presOf" srcId="{9364DBCA-B21B-4B40-9655-B228E7FC9B9C}" destId="{4E4A7354-C71C-4990-8A92-7DEBF7A19139}" srcOrd="0" destOrd="0" presId="urn:microsoft.com/office/officeart/2005/8/layout/list1"/>
    <dgm:cxn modelId="{B17FCC32-0AA2-446D-B01A-88DE42695D20}" type="presOf" srcId="{387DD36A-2EA8-41AC-B77D-3A52A7E56A2A}" destId="{6E5BF171-BF11-4396-8EE8-88088FF61C32}" srcOrd="0" destOrd="0" presId="urn:microsoft.com/office/officeart/2005/8/layout/list1"/>
    <dgm:cxn modelId="{7724FF33-FEBE-4E0C-BDA4-9EB39C608CF0}" srcId="{0C10E37D-71A2-4DCA-93D9-248C7BCAFFC9}" destId="{013E0A01-3DC2-46D1-9080-2981EA447DCB}" srcOrd="0" destOrd="0" parTransId="{5ECA3A05-4D2F-420C-91B7-0D24E58F9618}" sibTransId="{BD14ABE1-5A06-4129-9B94-F62467CF1AF4}"/>
    <dgm:cxn modelId="{8267025E-E2D5-4BE8-90A3-C174D4688CB1}" type="presOf" srcId="{9364DBCA-B21B-4B40-9655-B228E7FC9B9C}" destId="{DC6BE08D-5C8A-4EAC-8A39-06273DD460E5}" srcOrd="1" destOrd="0" presId="urn:microsoft.com/office/officeart/2005/8/layout/list1"/>
    <dgm:cxn modelId="{86003260-2787-4F53-8E18-4BE4758F06E2}" srcId="{D08ACFDB-1D6B-4919-AA21-F4232E4F1566}" destId="{9364DBCA-B21B-4B40-9655-B228E7FC9B9C}" srcOrd="0" destOrd="0" parTransId="{92367C73-2260-406A-AB68-215923CC59E4}" sibTransId="{413F4BDA-7A56-47F7-A545-F35DE5715E6E}"/>
    <dgm:cxn modelId="{8070EC47-4023-48B2-B524-92B6028A3833}" type="presOf" srcId="{387DD36A-2EA8-41AC-B77D-3A52A7E56A2A}" destId="{91F97667-AAA9-4EAB-8960-64A892EA5CF7}" srcOrd="1" destOrd="0" presId="urn:microsoft.com/office/officeart/2005/8/layout/list1"/>
    <dgm:cxn modelId="{6E676B50-E13C-4ABE-B4BA-BFF1AA721204}" type="presOf" srcId="{D08ACFDB-1D6B-4919-AA21-F4232E4F1566}" destId="{15243BDB-F550-4821-9EA3-06FCEAF0A486}" srcOrd="0" destOrd="0" presId="urn:microsoft.com/office/officeart/2005/8/layout/list1"/>
    <dgm:cxn modelId="{8AD56A7E-F4DD-4AA4-BB3C-933FD998B9DA}" srcId="{D08ACFDB-1D6B-4919-AA21-F4232E4F1566}" destId="{387DD36A-2EA8-41AC-B77D-3A52A7E56A2A}" srcOrd="2" destOrd="0" parTransId="{DAD362AD-623C-4326-937D-9355F5BCEF18}" sibTransId="{0C387E0B-B89D-4E19-84C6-C831D6F29C14}"/>
    <dgm:cxn modelId="{1963BDB6-84D5-46B8-B26C-828670792BA3}" type="presOf" srcId="{013E0A01-3DC2-46D1-9080-2981EA447DCB}" destId="{9F256F03-CB58-4B98-9C1E-9041335E3D80}" srcOrd="0" destOrd="0" presId="urn:microsoft.com/office/officeart/2005/8/layout/list1"/>
    <dgm:cxn modelId="{2B345AC0-2BB9-4DE3-AA98-5A60D86E3E0B}" srcId="{387DD36A-2EA8-41AC-B77D-3A52A7E56A2A}" destId="{3941B4AF-0D8D-4761-AA23-2983B59F9DBD}" srcOrd="0" destOrd="0" parTransId="{B4BB175D-3276-4858-8B38-101EF2222B75}" sibTransId="{007FC074-A9FB-4ED8-BBEA-493638EC95F6}"/>
    <dgm:cxn modelId="{AC9DD8C1-2A94-4791-9E57-FAC9B640182F}" type="presOf" srcId="{0C10E37D-71A2-4DCA-93D9-248C7BCAFFC9}" destId="{02A2FEC4-D041-48AA-8668-E37A05BC8E50}" srcOrd="0" destOrd="0" presId="urn:microsoft.com/office/officeart/2005/8/layout/list1"/>
    <dgm:cxn modelId="{FC6D00CC-855E-4D71-811E-D6260D43789B}" type="presOf" srcId="{0C10E37D-71A2-4DCA-93D9-248C7BCAFFC9}" destId="{5DA7AB8B-BBFF-4BDD-9C04-0EFB3CB74AAF}" srcOrd="1" destOrd="0" presId="urn:microsoft.com/office/officeart/2005/8/layout/list1"/>
    <dgm:cxn modelId="{59FDBAD3-DC13-459B-AF75-CC333E4242DC}" srcId="{9364DBCA-B21B-4B40-9655-B228E7FC9B9C}" destId="{2E5A9FB0-EEF0-4A7C-B7F3-3861E4BEE89C}" srcOrd="0" destOrd="0" parTransId="{662E9CFB-C038-4FD9-993A-F92821C78002}" sibTransId="{9FD9E094-088B-47F6-B9B7-423F48FA67F6}"/>
    <dgm:cxn modelId="{16B37EDC-FC2D-4D79-9423-8634FB0DDC8B}" type="presOf" srcId="{2E5A9FB0-EEF0-4A7C-B7F3-3861E4BEE89C}" destId="{E8EC37BE-1198-46BA-9EB2-A102C8EE3703}" srcOrd="0" destOrd="0" presId="urn:microsoft.com/office/officeart/2005/8/layout/list1"/>
    <dgm:cxn modelId="{3E4D1BE6-AF5A-4093-89EF-4089DEA066CF}" type="presOf" srcId="{3941B4AF-0D8D-4761-AA23-2983B59F9DBD}" destId="{94F64038-3C24-4908-AD9A-BF6BD4D5F69F}" srcOrd="0" destOrd="0" presId="urn:microsoft.com/office/officeart/2005/8/layout/list1"/>
    <dgm:cxn modelId="{810B4AF9-5092-451F-B7FB-F87763D5809B}" srcId="{D08ACFDB-1D6B-4919-AA21-F4232E4F1566}" destId="{0C10E37D-71A2-4DCA-93D9-248C7BCAFFC9}" srcOrd="1" destOrd="0" parTransId="{16A14E39-9796-401D-9EEE-D4497AEE26C8}" sibTransId="{B51DFBD6-371E-4460-AAF3-70DA99D0FD7F}"/>
    <dgm:cxn modelId="{3024580D-D6F6-43C5-A558-49715310C23B}" type="presParOf" srcId="{15243BDB-F550-4821-9EA3-06FCEAF0A486}" destId="{BBC27553-6B40-4B35-A244-43DE378FFCEE}" srcOrd="0" destOrd="0" presId="urn:microsoft.com/office/officeart/2005/8/layout/list1"/>
    <dgm:cxn modelId="{87FDB486-26EE-4201-83CE-5C236D347DFD}" type="presParOf" srcId="{BBC27553-6B40-4B35-A244-43DE378FFCEE}" destId="{4E4A7354-C71C-4990-8A92-7DEBF7A19139}" srcOrd="0" destOrd="0" presId="urn:microsoft.com/office/officeart/2005/8/layout/list1"/>
    <dgm:cxn modelId="{B9C0AC12-3E7E-4A41-BA46-17775D9B7E98}" type="presParOf" srcId="{BBC27553-6B40-4B35-A244-43DE378FFCEE}" destId="{DC6BE08D-5C8A-4EAC-8A39-06273DD460E5}" srcOrd="1" destOrd="0" presId="urn:microsoft.com/office/officeart/2005/8/layout/list1"/>
    <dgm:cxn modelId="{D157A4F1-DE87-43F2-900C-939CA0173089}" type="presParOf" srcId="{15243BDB-F550-4821-9EA3-06FCEAF0A486}" destId="{949748B4-A114-4399-A5E8-AA6F3D873623}" srcOrd="1" destOrd="0" presId="urn:microsoft.com/office/officeart/2005/8/layout/list1"/>
    <dgm:cxn modelId="{11467E01-4E96-4984-A488-3028C8F97E6B}" type="presParOf" srcId="{15243BDB-F550-4821-9EA3-06FCEAF0A486}" destId="{E8EC37BE-1198-46BA-9EB2-A102C8EE3703}" srcOrd="2" destOrd="0" presId="urn:microsoft.com/office/officeart/2005/8/layout/list1"/>
    <dgm:cxn modelId="{275D2B7F-65F0-4E5A-9120-1F47863C711B}" type="presParOf" srcId="{15243BDB-F550-4821-9EA3-06FCEAF0A486}" destId="{DBF24806-513C-4D68-AD08-E467DE3A33B1}" srcOrd="3" destOrd="0" presId="urn:microsoft.com/office/officeart/2005/8/layout/list1"/>
    <dgm:cxn modelId="{5EF959EE-A2CE-4454-B799-CAB3F306263F}" type="presParOf" srcId="{15243BDB-F550-4821-9EA3-06FCEAF0A486}" destId="{05ED216D-7F01-4B2A-812B-63C02503FB95}" srcOrd="4" destOrd="0" presId="urn:microsoft.com/office/officeart/2005/8/layout/list1"/>
    <dgm:cxn modelId="{3884FED3-CD7B-41B4-958A-2B09D7EE16FC}" type="presParOf" srcId="{05ED216D-7F01-4B2A-812B-63C02503FB95}" destId="{02A2FEC4-D041-48AA-8668-E37A05BC8E50}" srcOrd="0" destOrd="0" presId="urn:microsoft.com/office/officeart/2005/8/layout/list1"/>
    <dgm:cxn modelId="{0F084CFD-D832-47F1-AF5A-FB5F6BA69C66}" type="presParOf" srcId="{05ED216D-7F01-4B2A-812B-63C02503FB95}" destId="{5DA7AB8B-BBFF-4BDD-9C04-0EFB3CB74AAF}" srcOrd="1" destOrd="0" presId="urn:microsoft.com/office/officeart/2005/8/layout/list1"/>
    <dgm:cxn modelId="{951A062A-F486-44DE-93D6-88290FCC5B59}" type="presParOf" srcId="{15243BDB-F550-4821-9EA3-06FCEAF0A486}" destId="{F5FC054F-D724-47EC-A10A-A7B7E3C49E67}" srcOrd="5" destOrd="0" presId="urn:microsoft.com/office/officeart/2005/8/layout/list1"/>
    <dgm:cxn modelId="{B17FE76E-38BA-44D1-B966-E058D19620BF}" type="presParOf" srcId="{15243BDB-F550-4821-9EA3-06FCEAF0A486}" destId="{9F256F03-CB58-4B98-9C1E-9041335E3D80}" srcOrd="6" destOrd="0" presId="urn:microsoft.com/office/officeart/2005/8/layout/list1"/>
    <dgm:cxn modelId="{578B1190-1D14-4563-B79B-D12CE235004A}" type="presParOf" srcId="{15243BDB-F550-4821-9EA3-06FCEAF0A486}" destId="{559A2D0E-4006-4A02-A302-1F4550DD87C1}" srcOrd="7" destOrd="0" presId="urn:microsoft.com/office/officeart/2005/8/layout/list1"/>
    <dgm:cxn modelId="{F72098BA-B233-4622-9E31-5C7AFD87CBAC}" type="presParOf" srcId="{15243BDB-F550-4821-9EA3-06FCEAF0A486}" destId="{72AB2748-1912-43BA-930E-356FFC9FE807}" srcOrd="8" destOrd="0" presId="urn:microsoft.com/office/officeart/2005/8/layout/list1"/>
    <dgm:cxn modelId="{59D61937-0104-41B4-ADC2-08B2BF973052}" type="presParOf" srcId="{72AB2748-1912-43BA-930E-356FFC9FE807}" destId="{6E5BF171-BF11-4396-8EE8-88088FF61C32}" srcOrd="0" destOrd="0" presId="urn:microsoft.com/office/officeart/2005/8/layout/list1"/>
    <dgm:cxn modelId="{867DE94F-EC77-45F6-B9ED-DB3DB2AE24DE}" type="presParOf" srcId="{72AB2748-1912-43BA-930E-356FFC9FE807}" destId="{91F97667-AAA9-4EAB-8960-64A892EA5CF7}" srcOrd="1" destOrd="0" presId="urn:microsoft.com/office/officeart/2005/8/layout/list1"/>
    <dgm:cxn modelId="{7EDBBB37-32E6-489F-866C-90A0AC81DEB0}" type="presParOf" srcId="{15243BDB-F550-4821-9EA3-06FCEAF0A486}" destId="{8CF4C903-AB9D-4FA4-A6D6-3DE2B8CB59C9}" srcOrd="9" destOrd="0" presId="urn:microsoft.com/office/officeart/2005/8/layout/list1"/>
    <dgm:cxn modelId="{AAA46E8A-20D8-4575-900B-D21A138D1515}" type="presParOf" srcId="{15243BDB-F550-4821-9EA3-06FCEAF0A486}" destId="{94F64038-3C24-4908-AD9A-BF6BD4D5F69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C37BE-1198-46BA-9EB2-A102C8EE3703}">
      <dsp:nvSpPr>
        <dsp:cNvPr id="0" name=""/>
        <dsp:cNvSpPr/>
      </dsp:nvSpPr>
      <dsp:spPr>
        <a:xfrm>
          <a:off x="0" y="659181"/>
          <a:ext cx="8229600" cy="1530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62356" rIns="638708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b="0" i="0" kern="1200"/>
            <a:t>creating a new mental health workforce of community-based mental health support teams</a:t>
          </a:r>
          <a:endParaRPr lang="en-US" sz="2700" kern="1200"/>
        </a:p>
      </dsp:txBody>
      <dsp:txXfrm>
        <a:off x="0" y="659181"/>
        <a:ext cx="8229600" cy="1530900"/>
      </dsp:txXfrm>
    </dsp:sp>
    <dsp:sp modelId="{DC6BE08D-5C8A-4EAC-8A39-06273DD460E5}">
      <dsp:nvSpPr>
        <dsp:cNvPr id="0" name=""/>
        <dsp:cNvSpPr/>
      </dsp:nvSpPr>
      <dsp:spPr>
        <a:xfrm>
          <a:off x="411480" y="260661"/>
          <a:ext cx="576072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Mental Health Support Teams</a:t>
          </a:r>
        </a:p>
      </dsp:txBody>
      <dsp:txXfrm>
        <a:off x="450388" y="299569"/>
        <a:ext cx="5682904" cy="719224"/>
      </dsp:txXfrm>
    </dsp:sp>
    <dsp:sp modelId="{9F256F03-CB58-4B98-9C1E-9041335E3D80}">
      <dsp:nvSpPr>
        <dsp:cNvPr id="0" name=""/>
        <dsp:cNvSpPr/>
      </dsp:nvSpPr>
      <dsp:spPr>
        <a:xfrm>
          <a:off x="0" y="2734401"/>
          <a:ext cx="8229600" cy="1530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62356" rIns="638708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b="0" i="0" kern="1200"/>
            <a:t>every school and college will be encouraged to appoint a designated lead for mental health</a:t>
          </a:r>
          <a:endParaRPr lang="en-US" sz="2700" kern="1200"/>
        </a:p>
      </dsp:txBody>
      <dsp:txXfrm>
        <a:off x="0" y="2734401"/>
        <a:ext cx="8229600" cy="1530900"/>
      </dsp:txXfrm>
    </dsp:sp>
    <dsp:sp modelId="{5DA7AB8B-BBFF-4BDD-9C04-0EFB3CB74AAF}">
      <dsp:nvSpPr>
        <dsp:cNvPr id="0" name=""/>
        <dsp:cNvSpPr/>
      </dsp:nvSpPr>
      <dsp:spPr>
        <a:xfrm>
          <a:off x="411480" y="2335881"/>
          <a:ext cx="576072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Senior Mental Health Lead</a:t>
          </a:r>
        </a:p>
      </dsp:txBody>
      <dsp:txXfrm>
        <a:off x="450388" y="2374789"/>
        <a:ext cx="5682904" cy="719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EC37BE-1198-46BA-9EB2-A102C8EE3703}">
      <dsp:nvSpPr>
        <dsp:cNvPr id="0" name=""/>
        <dsp:cNvSpPr/>
      </dsp:nvSpPr>
      <dsp:spPr>
        <a:xfrm>
          <a:off x="0" y="164676"/>
          <a:ext cx="8229600" cy="1420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E7C5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u="none" kern="1200" dirty="0">
              <a:effectLst/>
            </a:rPr>
            <a:t>Support the Senior Mental Health Lead to develop the Whole School/College Approach to mental health &amp; Wellbeing</a:t>
          </a:r>
          <a:endParaRPr lang="en-US" sz="2400" b="0" i="0" kern="1200" dirty="0">
            <a:effectLst/>
          </a:endParaRPr>
        </a:p>
      </dsp:txBody>
      <dsp:txXfrm>
        <a:off x="0" y="164676"/>
        <a:ext cx="8229600" cy="1420650"/>
      </dsp:txXfrm>
    </dsp:sp>
    <dsp:sp modelId="{DC6BE08D-5C8A-4EAC-8A39-06273DD460E5}">
      <dsp:nvSpPr>
        <dsp:cNvPr id="0" name=""/>
        <dsp:cNvSpPr/>
      </dsp:nvSpPr>
      <dsp:spPr>
        <a:xfrm>
          <a:off x="449056" y="0"/>
          <a:ext cx="5760720" cy="324720"/>
        </a:xfrm>
        <a:prstGeom prst="roundRect">
          <a:avLst/>
        </a:prstGeom>
        <a:solidFill>
          <a:srgbClr val="E7C519"/>
        </a:solidFill>
        <a:ln w="25400" cap="flat" cmpd="sng" algn="ctr">
          <a:solidFill>
            <a:srgbClr val="E7C51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Whole school/college approach</a:t>
          </a:r>
        </a:p>
      </dsp:txBody>
      <dsp:txXfrm>
        <a:off x="464908" y="15852"/>
        <a:ext cx="5729016" cy="293016"/>
      </dsp:txXfrm>
    </dsp:sp>
    <dsp:sp modelId="{9F256F03-CB58-4B98-9C1E-9041335E3D80}">
      <dsp:nvSpPr>
        <dsp:cNvPr id="0" name=""/>
        <dsp:cNvSpPr/>
      </dsp:nvSpPr>
      <dsp:spPr>
        <a:xfrm>
          <a:off x="0" y="1807086"/>
          <a:ext cx="8229600" cy="14206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u="none" kern="1200" dirty="0">
              <a:effectLst/>
            </a:rPr>
            <a:t>Give timely advice and guidance to staff, liaise with external specialist services to help CYP get the right support and stay in education</a:t>
          </a:r>
        </a:p>
      </dsp:txBody>
      <dsp:txXfrm>
        <a:off x="0" y="1807086"/>
        <a:ext cx="8229600" cy="1420650"/>
      </dsp:txXfrm>
    </dsp:sp>
    <dsp:sp modelId="{5DA7AB8B-BBFF-4BDD-9C04-0EFB3CB74AAF}">
      <dsp:nvSpPr>
        <dsp:cNvPr id="0" name=""/>
        <dsp:cNvSpPr/>
      </dsp:nvSpPr>
      <dsp:spPr>
        <a:xfrm>
          <a:off x="411480" y="1644726"/>
          <a:ext cx="5760720" cy="324720"/>
        </a:xfrm>
        <a:prstGeom prst="roundRect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Advice &amp; signposting</a:t>
          </a:r>
        </a:p>
      </dsp:txBody>
      <dsp:txXfrm>
        <a:off x="427332" y="1660578"/>
        <a:ext cx="5729016" cy="293016"/>
      </dsp:txXfrm>
    </dsp:sp>
    <dsp:sp modelId="{94F64038-3C24-4908-AD9A-BF6BD4D5F69F}">
      <dsp:nvSpPr>
        <dsp:cNvPr id="0" name=""/>
        <dsp:cNvSpPr/>
      </dsp:nvSpPr>
      <dsp:spPr>
        <a:xfrm>
          <a:off x="0" y="3449496"/>
          <a:ext cx="8229600" cy="1074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1283A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29108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i="0" kern="1200" dirty="0">
              <a:effectLst/>
            </a:rPr>
            <a:t>To deliver evidence-based interventions for mild-moderate mental health issues</a:t>
          </a:r>
          <a:endParaRPr lang="en-US" sz="2400" b="0" i="0" u="none" kern="1200" dirty="0">
            <a:effectLst/>
          </a:endParaRPr>
        </a:p>
      </dsp:txBody>
      <dsp:txXfrm>
        <a:off x="0" y="3449496"/>
        <a:ext cx="8229600" cy="1074150"/>
      </dsp:txXfrm>
    </dsp:sp>
    <dsp:sp modelId="{91F97667-AAA9-4EAB-8960-64A892EA5CF7}">
      <dsp:nvSpPr>
        <dsp:cNvPr id="0" name=""/>
        <dsp:cNvSpPr/>
      </dsp:nvSpPr>
      <dsp:spPr>
        <a:xfrm>
          <a:off x="411480" y="3287136"/>
          <a:ext cx="5760720" cy="324720"/>
        </a:xfrm>
        <a:prstGeom prst="roundRect">
          <a:avLst/>
        </a:prstGeom>
        <a:solidFill>
          <a:srgbClr val="1283A2"/>
        </a:solidFill>
        <a:ln w="25400" cap="flat" cmpd="sng" algn="ctr">
          <a:solidFill>
            <a:srgbClr val="1283A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Evidence-based support </a:t>
          </a:r>
        </a:p>
      </dsp:txBody>
      <dsp:txXfrm>
        <a:off x="427332" y="3302988"/>
        <a:ext cx="5729016" cy="2930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598" y="0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6A0E172-8570-4AF6-9F44-9DF224F15CD2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4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598" y="9519054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5FA37AE-9402-4D7F-B8F8-A1689BE62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2380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8" y="0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D79416A-E746-4BB3-B924-74D167BF2C88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2475"/>
            <a:ext cx="5010150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760398"/>
            <a:ext cx="5511800" cy="450984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4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8" y="9519054"/>
            <a:ext cx="2985558" cy="501095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332844A-5DD6-4E3F-ABC0-C481A1005E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85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037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31774">
              <a:buFontTx/>
              <a:buChar char="-"/>
              <a:defRPr/>
            </a:pPr>
            <a:r>
              <a:rPr lang="en-US" sz="1000" dirty="0"/>
              <a:t>Primary age </a:t>
            </a:r>
            <a:r>
              <a:rPr lang="en-US" sz="900" dirty="0" err="1"/>
              <a:t>cyps</a:t>
            </a:r>
            <a:r>
              <a:rPr lang="en-US" sz="900" dirty="0"/>
              <a:t> – parent-led </a:t>
            </a:r>
            <a:r>
              <a:rPr lang="en-US" sz="1000" dirty="0"/>
              <a:t>interventions </a:t>
            </a:r>
          </a:p>
          <a:p>
            <a:pPr marL="171450" indent="-171450" defTabSz="931774">
              <a:buFontTx/>
              <a:buChar char="-"/>
              <a:defRPr/>
            </a:pPr>
            <a:r>
              <a:rPr lang="en-US" sz="1000" dirty="0"/>
              <a:t>Work with SMHL, plan groups, workshops, assemblies, events – attend special events = for pupils, staff &amp; parents</a:t>
            </a:r>
          </a:p>
          <a:p>
            <a:pPr marL="171450" indent="-171450" defTabSz="931774">
              <a:buFontTx/>
              <a:buChar char="-"/>
              <a:defRPr/>
            </a:pPr>
            <a:r>
              <a:rPr lang="en-US" sz="1000" dirty="0"/>
              <a:t>Targeting early intervention work </a:t>
            </a:r>
          </a:p>
          <a:p>
            <a:pPr defTabSz="931774">
              <a:defRPr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226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Taking a Whole School Approach involves looking through a new lens, considering the effect of every aspect of school or college life on mental health and wellbeing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Evidence gathering exercise – strengths &amp; targets – action plan – how MHST can collaborate to work on target areas and maintaining strengths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Voice Capture – Staff, parent/caregivers and pupils may be asked to be a part of this - they are usually anonymous and are used to support the school in looking at ways to improve the mental health and wellbeing.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830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GB" dirty="0"/>
              <a:t>Have support workers in the team who can support in delivering these</a:t>
            </a:r>
          </a:p>
          <a:p>
            <a:pPr marL="171450" indent="-171450">
              <a:buFontTx/>
              <a:buChar char="-"/>
            </a:pPr>
            <a:r>
              <a:rPr lang="en-GB" dirty="0"/>
              <a:t>Chosen based on MHL consultations and voice capture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24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Decisions on which groups run and when is up to the school and the MHL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Suicide and self-harm for parents not typically delivered to CYP in primary unless school think would be beneficial, conversation had with caregiver first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942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Deliver LI-CBT with CYPs and their caregivers on anxiety / worry and behavioural difficulties or signpost to another service.</a:t>
            </a:r>
          </a:p>
          <a:p>
            <a:r>
              <a:rPr lang="en-GB" dirty="0"/>
              <a:t>Mild to moderate mental health needs refer to emotional or behavioural challenges that a child might face, which can impact their daily life.</a:t>
            </a:r>
          </a:p>
          <a:p>
            <a:r>
              <a:rPr lang="en-GB" dirty="0"/>
              <a:t>Examples of mild to moderate mental health difficulties include anxiety, low mood, mild behavioural difficulties and stress-related problems.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7833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Through parents/carers - When qualified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32844A-5DD6-4E3F-ABC0-C481A1005E8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740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-Slide-Background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784037"/>
            <a:ext cx="5105400" cy="1402584"/>
          </a:xfrm>
        </p:spPr>
        <p:txBody>
          <a:bodyPr>
            <a:normAutofit/>
          </a:bodyPr>
          <a:lstStyle>
            <a:lvl1pPr algn="l">
              <a:defRPr sz="3200">
                <a:latin typeface="Calibri"/>
                <a:cs typeface="Calibri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254062"/>
            <a:ext cx="5105400" cy="843455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86" y="6065239"/>
            <a:ext cx="637695" cy="630000"/>
          </a:xfrm>
          <a:prstGeom prst="rect">
            <a:avLst/>
          </a:prstGeom>
        </p:spPr>
      </p:pic>
      <p:pic>
        <p:nvPicPr>
          <p:cNvPr id="12" name="Picture 11" descr="SPAR-Logo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452" y="6041350"/>
            <a:ext cx="887953" cy="63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29712"/>
            <a:ext cx="2423286" cy="79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29712"/>
            <a:ext cx="2423286" cy="790682"/>
          </a:xfrm>
          <a:prstGeom prst="rect">
            <a:avLst/>
          </a:prstGeom>
        </p:spPr>
      </p:pic>
      <p:pic>
        <p:nvPicPr>
          <p:cNvPr id="9" name="Picture 8" descr="SPAR-Logo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452" y="6041350"/>
            <a:ext cx="887953" cy="63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86" y="6065239"/>
            <a:ext cx="637695" cy="6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5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210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805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873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107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610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570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920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5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290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0519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11227-DEB7-4F4C-95C0-44BD49C6FE31}" type="datetimeFigureOut">
              <a:rPr lang="en-US" smtClean="0"/>
              <a:t>9/30/2025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6B63E-462D-A64A-8F4D-D177AD8FDF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6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651" r:id="rId3"/>
    <p:sldLayoutId id="2147483652" r:id="rId4"/>
    <p:sldLayoutId id="2147483653" r:id="rId5"/>
    <p:sldLayoutId id="2147483726" r:id="rId6"/>
    <p:sldLayoutId id="2147483655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8FC600"/>
        </a:buClr>
        <a:buFont typeface="Arial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rgbClr val="E50080"/>
        </a:buClr>
        <a:buFont typeface="Arial"/>
        <a:buChar char="–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rgbClr val="0094FF"/>
        </a:buClr>
        <a:buFont typeface="Arial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rgbClr val="6500B3"/>
        </a:buClr>
        <a:buFont typeface="Arial"/>
        <a:buChar char="–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4246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6494745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Transforming Children &amp; Young People’s Mental Health: A Green Paper (2017)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7011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608" y="146304"/>
            <a:ext cx="69933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Mental Health Support Team (MHST) – 3 Core Functions</a:t>
            </a:r>
          </a:p>
        </p:txBody>
      </p:sp>
      <p:graphicFrame>
        <p:nvGraphicFramePr>
          <p:cNvPr id="15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553070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13810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767" y="196925"/>
            <a:ext cx="5051972" cy="1143000"/>
          </a:xfrm>
        </p:spPr>
        <p:txBody>
          <a:bodyPr/>
          <a:lstStyle/>
          <a:p>
            <a:r>
              <a:rPr lang="en-GB" dirty="0"/>
              <a:t>Whole School Approach – 8 Principles (PHE et al 2021)</a:t>
            </a:r>
          </a:p>
        </p:txBody>
      </p:sp>
      <p:sp>
        <p:nvSpPr>
          <p:cNvPr id="6" name="AutoShape 2" descr="Promoting a whole school or college approach to mental health and wellbeing  | CYPMH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Promoting a whole school or college approach to mental ...">
            <a:extLst>
              <a:ext uri="{FF2B5EF4-FFF2-40B4-BE49-F238E27FC236}">
                <a16:creationId xmlns:a16="http://schemas.microsoft.com/office/drawing/2014/main" id="{44ABC6C9-AD87-DD3F-C226-369A1CDD2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1195571"/>
            <a:ext cx="5207000" cy="546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756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11624-07A9-50A7-BFFD-9E6C39783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2717"/>
            <a:ext cx="6466114" cy="1143000"/>
          </a:xfrm>
        </p:spPr>
        <p:txBody>
          <a:bodyPr>
            <a:noAutofit/>
          </a:bodyPr>
          <a:lstStyle/>
          <a:p>
            <a:pPr algn="ctr"/>
            <a:r>
              <a:rPr lang="en-GB" sz="4000" dirty="0"/>
              <a:t>MHST groups/workshops  </a:t>
            </a:r>
            <a:br>
              <a:rPr lang="en-GB" sz="4000" dirty="0"/>
            </a:br>
            <a:r>
              <a:rPr lang="en-GB" sz="4000" dirty="0"/>
              <a:t>for pupils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DE329-343B-CE8F-1803-91CAB65A5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0155" y="2015676"/>
            <a:ext cx="8229600" cy="4258733"/>
          </a:xfrm>
        </p:spPr>
        <p:txBody>
          <a:bodyPr>
            <a:normAutofit lnSpcReduction="10000"/>
          </a:bodyPr>
          <a:lstStyle/>
          <a:p>
            <a:r>
              <a:rPr lang="en-GB" sz="2600" dirty="0"/>
              <a:t>Worry/anxiety management</a:t>
            </a:r>
          </a:p>
          <a:p>
            <a:r>
              <a:rPr lang="en-GB" sz="2600" dirty="0"/>
              <a:t>Introduction to sleep hygiene</a:t>
            </a:r>
          </a:p>
          <a:p>
            <a:r>
              <a:rPr lang="en-GB" sz="2600" dirty="0"/>
              <a:t>Introduction to mental health awareness</a:t>
            </a:r>
          </a:p>
          <a:p>
            <a:r>
              <a:rPr lang="en-GB" sz="2600" dirty="0"/>
              <a:t>Healthy relationships (KS2) </a:t>
            </a:r>
          </a:p>
          <a:p>
            <a:r>
              <a:rPr lang="en-GB" sz="2600" dirty="0"/>
              <a:t>Understanding resilience (KS2)</a:t>
            </a:r>
          </a:p>
          <a:p>
            <a:r>
              <a:rPr lang="en-GB" sz="2600" dirty="0"/>
              <a:t>Body image (KS2)</a:t>
            </a:r>
          </a:p>
          <a:p>
            <a:r>
              <a:rPr lang="en-GB" sz="2600" dirty="0"/>
              <a:t>Peer mentoring/Wellbeing Ambassadors</a:t>
            </a:r>
          </a:p>
          <a:p>
            <a:r>
              <a:rPr lang="en-GB" sz="2600" dirty="0"/>
              <a:t>5 ways to wellbeing</a:t>
            </a:r>
          </a:p>
          <a:p>
            <a:r>
              <a:rPr lang="en-GB" sz="2600" dirty="0"/>
              <a:t>Bouncebackability (Resilience)</a:t>
            </a:r>
          </a:p>
          <a:p>
            <a:endParaRPr lang="en-GB" sz="20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5741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95CED-C7D5-45BE-0B6A-8C250092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0723"/>
            <a:ext cx="6940080" cy="1143000"/>
          </a:xfrm>
        </p:spPr>
        <p:txBody>
          <a:bodyPr>
            <a:noAutofit/>
          </a:bodyPr>
          <a:lstStyle/>
          <a:p>
            <a:pPr algn="ctr"/>
            <a:r>
              <a:rPr lang="en-GB" sz="3600" dirty="0"/>
              <a:t>Parent/carer workshops/coffee morning themes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4A3EA0-EFC1-1025-96A8-12750994BF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9779" y="1439814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Anxiety</a:t>
            </a:r>
          </a:p>
          <a:p>
            <a:r>
              <a:rPr lang="en-GB" dirty="0"/>
              <a:t>Behavioural difficulties </a:t>
            </a:r>
          </a:p>
          <a:p>
            <a:r>
              <a:rPr lang="en-GB" dirty="0"/>
              <a:t>Sleep hygiene </a:t>
            </a:r>
          </a:p>
          <a:p>
            <a:r>
              <a:rPr lang="en-GB" dirty="0"/>
              <a:t>Understanding and supporting my child’s emotions</a:t>
            </a:r>
          </a:p>
          <a:p>
            <a:r>
              <a:rPr lang="en-GB" dirty="0"/>
              <a:t>Understanding and talking to children about suicide and self-harm</a:t>
            </a:r>
            <a:endParaRPr lang="en-GB" sz="2000" dirty="0"/>
          </a:p>
          <a:p>
            <a:endParaRPr lang="en-GB" dirty="0"/>
          </a:p>
        </p:txBody>
      </p:sp>
      <p:pic>
        <p:nvPicPr>
          <p:cNvPr id="1026" name="Picture 2" descr="Coffee recipes | Good Food">
            <a:extLst>
              <a:ext uri="{FF2B5EF4-FFF2-40B4-BE49-F238E27FC236}">
                <a16:creationId xmlns:a16="http://schemas.microsoft.com/office/drawing/2014/main" id="{2602879C-C53F-146C-1028-98E8CE967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060" y="4210334"/>
            <a:ext cx="2562712" cy="232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3976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3795"/>
            <a:ext cx="8229600" cy="483137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Education Mental Health Practitioners (EMHP) </a:t>
            </a:r>
            <a:br>
              <a:rPr lang="en-GB" dirty="0"/>
            </a:br>
            <a:r>
              <a:rPr lang="en-GB" dirty="0"/>
              <a:t>complete a postgraduate diploma qualification to deliver guided self-help principles and LICBT interventions (low intensity cognitive behaviour therapy).</a:t>
            </a:r>
          </a:p>
          <a:p>
            <a:r>
              <a:rPr lang="en-GB" dirty="0"/>
              <a:t>Trained to work with mild to moderate MH concerns focusing on early intervention and prevention.</a:t>
            </a:r>
          </a:p>
          <a:p>
            <a:r>
              <a:rPr lang="en-GB" dirty="0"/>
              <a:t>EMHPs are now registered professionals either the BABCP/BPS (British Association for Behavioural and Cognitive Psychotherapies/ British Psychological Society).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64E67C4-7C28-6166-04E5-752775EC7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068" y="272173"/>
            <a:ext cx="5102352" cy="1022617"/>
          </a:xfrm>
          <a:ln>
            <a:solidFill>
              <a:srgbClr val="1283A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3600" dirty="0">
                <a:solidFill>
                  <a:srgbClr val="1283A2"/>
                </a:solidFill>
              </a:rPr>
              <a:t>Evidenced based support</a:t>
            </a:r>
          </a:p>
        </p:txBody>
      </p:sp>
    </p:spTree>
    <p:extLst>
      <p:ext uri="{BB962C8B-B14F-4D97-AF65-F5344CB8AC3E}">
        <p14:creationId xmlns:p14="http://schemas.microsoft.com/office/powerpoint/2010/main" val="1522614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5B2BC-E83B-68B5-CCDD-CE89CF613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005" y="160337"/>
            <a:ext cx="6322423" cy="1143000"/>
          </a:xfrm>
        </p:spPr>
        <p:txBody>
          <a:bodyPr>
            <a:noAutofit/>
          </a:bodyPr>
          <a:lstStyle/>
          <a:p>
            <a:r>
              <a:rPr lang="en-GB" sz="4000" dirty="0"/>
              <a:t>What does parent-led mean?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CC13E-393A-D805-6C3B-9E50B9AA6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005" y="1603587"/>
            <a:ext cx="7779963" cy="4852851"/>
          </a:xfrm>
        </p:spPr>
        <p:txBody>
          <a:bodyPr>
            <a:noAutofit/>
          </a:bodyPr>
          <a:lstStyle/>
          <a:p>
            <a:r>
              <a:rPr lang="en-GB" sz="2400" dirty="0"/>
              <a:t>For children 12 and under, it’s recommended that the </a:t>
            </a:r>
            <a:br>
              <a:rPr lang="en-GB" sz="2400" dirty="0"/>
            </a:br>
            <a:r>
              <a:rPr lang="en-GB" sz="2400" dirty="0"/>
              <a:t>work is completed with parents/carers – rather than the </a:t>
            </a:r>
            <a:br>
              <a:rPr lang="en-GB" sz="2400" dirty="0"/>
            </a:br>
            <a:r>
              <a:rPr lang="en-GB" sz="2400" dirty="0"/>
              <a:t>child (NICE guidelines).</a:t>
            </a:r>
          </a:p>
          <a:p>
            <a:r>
              <a:rPr lang="en-GB" sz="2400" dirty="0"/>
              <a:t>Parents/carers play a crucial role in their child’s development, being actively involved in the intervention means they can better understand their child's needs.</a:t>
            </a:r>
          </a:p>
          <a:p>
            <a:r>
              <a:rPr lang="en-GB" sz="2400" dirty="0"/>
              <a:t>Empowering the parent/carer and giving them support whilst doing so is very effective in supporting the MH and wellbeing of their child(ren).</a:t>
            </a:r>
          </a:p>
          <a:p>
            <a:pPr marL="0" indent="0">
              <a:buNone/>
            </a:pPr>
            <a:endParaRPr lang="en-GB" sz="500" dirty="0"/>
          </a:p>
        </p:txBody>
      </p:sp>
    </p:spTree>
    <p:extLst>
      <p:ext uri="{BB962C8B-B14F-4D97-AF65-F5344CB8AC3E}">
        <p14:creationId xmlns:p14="http://schemas.microsoft.com/office/powerpoint/2010/main" val="2002952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AF253-B5ED-C2C8-CE4D-33AF37938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006" y="160337"/>
            <a:ext cx="5051972" cy="1143000"/>
          </a:xfrm>
        </p:spPr>
        <p:txBody>
          <a:bodyPr>
            <a:normAutofit/>
          </a:bodyPr>
          <a:lstStyle/>
          <a:p>
            <a:r>
              <a:rPr lang="en-GB" sz="4000" dirty="0"/>
              <a:t>What the MHST is not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6A7341-2823-174C-04B2-A9124FDA5C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200" dirty="0"/>
              <a:t>A replacement for when a child needs long </a:t>
            </a:r>
            <a:br>
              <a:rPr lang="en-GB" sz="3200" dirty="0"/>
            </a:br>
            <a:r>
              <a:rPr lang="en-GB" sz="3200" dirty="0"/>
              <a:t>term support or counselling.</a:t>
            </a:r>
          </a:p>
          <a:p>
            <a:r>
              <a:rPr lang="en-GB" sz="3200" dirty="0"/>
              <a:t>Able to support with bereavement.</a:t>
            </a:r>
          </a:p>
          <a:p>
            <a:r>
              <a:rPr lang="en-GB" sz="3200" dirty="0"/>
              <a:t>Able to support trauma.</a:t>
            </a:r>
          </a:p>
          <a:p>
            <a:r>
              <a:rPr lang="en-GB" sz="3200" dirty="0"/>
              <a:t>A short cut to core CAMHS services.</a:t>
            </a:r>
          </a:p>
          <a:p>
            <a:r>
              <a:rPr lang="en-GB" sz="3200" dirty="0"/>
              <a:t>A diagnostic service for ASD/ADHD.</a:t>
            </a:r>
          </a:p>
          <a:p>
            <a:r>
              <a:rPr lang="en-GB" sz="3200" dirty="0"/>
              <a:t>Able to support children with complex or impactful environmental/social issues.</a:t>
            </a:r>
          </a:p>
          <a:p>
            <a:r>
              <a:rPr lang="en-GB" sz="3200" dirty="0"/>
              <a:t>A crisis service.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688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006" y="274638"/>
            <a:ext cx="5051972" cy="1143000"/>
          </a:xfrm>
        </p:spPr>
        <p:txBody>
          <a:bodyPr>
            <a:normAutofit/>
          </a:bodyPr>
          <a:lstStyle/>
          <a:p>
            <a:r>
              <a:rPr lang="en-GB" sz="4000" dirty="0"/>
              <a:t>MHST referrals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006" y="1859507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Referrals are received through a consultation process with schools with the MH lead. A specific child/young person, who is not currently open to our service is discussed resulting in the provision of advice, guidance, resources or signposting to other agencies/services depending on the needs of the CYP.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 The consultations are generic discussions to present a child/young person (CYP) using non-identifiable data.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573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-144378" y="820927"/>
            <a:ext cx="9144000" cy="36066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 for listening</a:t>
            </a:r>
          </a:p>
          <a:p>
            <a:pPr marL="0" indent="0" algn="ctr">
              <a:buNone/>
            </a:pPr>
            <a:endParaRPr lang="en-GB" sz="320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en-GB" sz="320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Any questions?</a:t>
            </a:r>
            <a:endParaRPr lang="en-GB" sz="320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155412-C130-70FC-CF23-E1ED8EAAB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658" y="2764603"/>
            <a:ext cx="3480683" cy="34806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9715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WASPOLLED" val="15F058E0C1B740CE82037F009C998C75"/>
  <p:tag name="TPVERSION" val="5"/>
  <p:tag name="TPFULLVERSION" val="5.3.0.3294"/>
  <p:tag name="PPTVERSION" val="14"/>
  <p:tag name="TPOS" val="2"/>
</p:tagLst>
</file>

<file path=ppt/theme/theme1.xml><?xml version="1.0" encoding="utf-8"?>
<a:theme xmlns:a="http://schemas.openxmlformats.org/drawingml/2006/main" name="prescribing issues in old 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7CBBE6415611D4DB075B523C9CEA97B" ma:contentTypeVersion="17" ma:contentTypeDescription="Create a new document." ma:contentTypeScope="" ma:versionID="1dcc2f862bdebe3cf742cecbba1bd1d8">
  <xsd:schema xmlns:xsd="http://www.w3.org/2001/XMLSchema" xmlns:xs="http://www.w3.org/2001/XMLSchema" xmlns:p="http://schemas.microsoft.com/office/2006/metadata/properties" xmlns:ns3="3960ddbc-2c08-489f-be97-985ac3e83d0c" xmlns:ns4="6ab4a2fa-68b9-4485-aff2-3331abf50ea9" targetNamespace="http://schemas.microsoft.com/office/2006/metadata/properties" ma:root="true" ma:fieldsID="6fb07be37d36f3d813919e8628b5a47d" ns3:_="" ns4:_="">
    <xsd:import namespace="3960ddbc-2c08-489f-be97-985ac3e83d0c"/>
    <xsd:import namespace="6ab4a2fa-68b9-4485-aff2-3331abf50ea9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AutoKeyPoints" minOccurs="0"/>
                <xsd:element ref="ns4:MediaServiceKeyPoints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  <xsd:element ref="ns4:MediaServiceGenerationTime" minOccurs="0"/>
                <xsd:element ref="ns4:MediaServiceEventHashCode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60ddbc-2c08-489f-be97-985ac3e83d0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b4a2fa-68b9-4485-aff2-3331abf50ea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ab4a2fa-68b9-4485-aff2-3331abf50ea9" xsi:nil="true"/>
  </documentManagement>
</p:properties>
</file>

<file path=customXml/itemProps1.xml><?xml version="1.0" encoding="utf-8"?>
<ds:datastoreItem xmlns:ds="http://schemas.openxmlformats.org/officeDocument/2006/customXml" ds:itemID="{DEA2F540-7487-4CC5-9C45-84E4505790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60ddbc-2c08-489f-be97-985ac3e83d0c"/>
    <ds:schemaRef ds:uri="6ab4a2fa-68b9-4485-aff2-3331abf50ea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48A596E-E7A1-45E0-BCFD-1BEF062C14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CD179D-F2AD-4F92-8B8E-37BA3934FFF5}">
  <ds:schemaRefs>
    <ds:schemaRef ds:uri="http://schemas.microsoft.com/office/infopath/2007/PartnerControls"/>
    <ds:schemaRef ds:uri="6ab4a2fa-68b9-4485-aff2-3331abf50ea9"/>
    <ds:schemaRef ds:uri="3960ddbc-2c08-489f-be97-985ac3e83d0c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6223</TotalTime>
  <Words>782</Words>
  <Application>Microsoft Office PowerPoint</Application>
  <PresentationFormat>On-screen Show (4:3)</PresentationFormat>
  <Paragraphs>76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prescribing issues in old age</vt:lpstr>
      <vt:lpstr>PowerPoint Presentation</vt:lpstr>
      <vt:lpstr>Transforming Children &amp; Young People’s Mental Health: A Green Paper (2017)</vt:lpstr>
      <vt:lpstr>PowerPoint Presentation</vt:lpstr>
      <vt:lpstr>Whole School Approach – 8 Principles (PHE et al 2021)</vt:lpstr>
      <vt:lpstr>MHST groups/workshops   for pupils</vt:lpstr>
      <vt:lpstr>Parent/carer workshops/coffee morning themes</vt:lpstr>
      <vt:lpstr>Evidenced based support</vt:lpstr>
      <vt:lpstr>What does parent-led mean?</vt:lpstr>
      <vt:lpstr>What the MHST is not</vt:lpstr>
      <vt:lpstr>MHST referrals </vt:lpstr>
      <vt:lpstr>PowerPoint Presentation</vt:lpstr>
    </vt:vector>
  </TitlesOfParts>
  <Company>North Staffs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 Age Psychiatry</dc:title>
  <dc:creator>Adeyemo Olubukola - Medical Director (RLY) NSCHT</dc:creator>
  <cp:lastModifiedBy>Emily Machin (RLY) NSCHT</cp:lastModifiedBy>
  <cp:revision>230</cp:revision>
  <cp:lastPrinted>2025-01-29T13:18:34Z</cp:lastPrinted>
  <dcterms:created xsi:type="dcterms:W3CDTF">2017-06-18T13:30:23Z</dcterms:created>
  <dcterms:modified xsi:type="dcterms:W3CDTF">2025-09-30T14:08:15Z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0x01010087CBBE6415611D4DB075B523C9CEA97B</vt:lpwstr>
  </property>
  <property fmtid="{D5CDD505-2E9C-101B-9397-08002B2CF9AE}" pid="3" name="_dlc_DocIdItemGuid">
    <vt:lpwstr>4b8779ec-c480-4684-ae86-46fe5383f337</vt:lpwstr>
  </property>
</Properties>
</file>