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Lst>
  <p:sldSz cx="7556500" cy="10693400"/>
  <p:notesSz cx="6858000" cy="9144000"/>
  <p:embeddedFontLst>
    <p:embeddedFont>
      <p:font typeface="Bugaki" panose="020B0604020202020204" charset="0"/>
      <p:regular r:id="rId6"/>
    </p:embeddedFont>
    <p:embeddedFont>
      <p:font typeface="Childos Arabic" panose="020B0604020202020204" charset="-78"/>
      <p:regular r:id="rId7"/>
    </p:embeddedFont>
    <p:embeddedFont>
      <p:font typeface="Comic Sans MS" panose="030F0702030302020204" pitchFamily="66" charset="0"/>
      <p:regular r:id="rId8"/>
      <p:bold r:id="rId9"/>
      <p:italic r:id="rId10"/>
      <p:boldItalic r:id="rId11"/>
    </p:embeddedFont>
    <p:embeddedFont>
      <p:font typeface="One Little Font" panose="020B0604020202020204" charset="0"/>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7C52BC-B7A1-EBEA-126A-DBDF4CBF1E5C}" v="52" dt="2026-02-12T16:52:09.360"/>
    <p1510:client id="{EB7C3154-C033-6244-D817-E30245EE3B91}" v="1" dt="2026-02-12T16:54:44.399"/>
    <p1510:client id="{F7C1F64E-B5BD-2C36-64CA-715C45E24294}" v="12" dt="2026-02-12T19:13:58.6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0" d="100"/>
          <a:sy n="90" d="100"/>
        </p:scale>
        <p:origin x="1685" y="893"/>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font" Target="fonts/font2.fntdata"/><Relationship Id="rId12" Type="http://schemas.openxmlformats.org/officeDocument/2006/relationships/font" Target="fonts/font7.fntdata"/><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font" Target="fonts/font4.fntdata"/><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2/21/2026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hyperlink" Target="https://www.hanleystlukes.com/class-pages/year-3" TargetMode="External"/><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svg"/><Relationship Id="rId5" Type="http://schemas.openxmlformats.org/officeDocument/2006/relationships/image" Target="../media/image4.png"/><Relationship Id="rId15" Type="http://schemas.openxmlformats.org/officeDocument/2006/relationships/image" Target="../media/image13.jpeg"/><Relationship Id="rId10" Type="http://schemas.openxmlformats.org/officeDocument/2006/relationships/image" Target="../media/image9.png"/><Relationship Id="rId4" Type="http://schemas.openxmlformats.org/officeDocument/2006/relationships/image" Target="../media/image3.svg"/><Relationship Id="rId9" Type="http://schemas.openxmlformats.org/officeDocument/2006/relationships/image" Target="../media/image8.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186CD"/>
        </a:solidFill>
        <a:effectLst/>
      </p:bgPr>
    </p:bg>
    <p:spTree>
      <p:nvGrpSpPr>
        <p:cNvPr id="1" name=""/>
        <p:cNvGrpSpPr/>
        <p:nvPr/>
      </p:nvGrpSpPr>
      <p:grpSpPr>
        <a:xfrm>
          <a:off x="0" y="0"/>
          <a:ext cx="0" cy="0"/>
          <a:chOff x="0" y="0"/>
          <a:chExt cx="0" cy="0"/>
        </a:xfrm>
      </p:grpSpPr>
      <p:pic>
        <p:nvPicPr>
          <p:cNvPr id="1028" name="Picture 4" descr="Mrs S Ada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722" y="1586475"/>
            <a:ext cx="1333500" cy="171450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Freeform 2"/>
          <p:cNvSpPr/>
          <p:nvPr/>
        </p:nvSpPr>
        <p:spPr>
          <a:xfrm>
            <a:off x="2318620" y="2202655"/>
            <a:ext cx="1150011" cy="1089635"/>
          </a:xfrm>
          <a:custGeom>
            <a:avLst/>
            <a:gdLst/>
            <a:ahLst/>
            <a:cxnLst/>
            <a:rect l="l" t="t" r="r" b="b"/>
            <a:pathLst>
              <a:path w="1150011" h="1089635">
                <a:moveTo>
                  <a:pt x="0" y="0"/>
                </a:moveTo>
                <a:lnTo>
                  <a:pt x="1150011" y="0"/>
                </a:lnTo>
                <a:lnTo>
                  <a:pt x="1150011" y="1089635"/>
                </a:lnTo>
                <a:lnTo>
                  <a:pt x="0" y="108963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Freeform 3"/>
          <p:cNvSpPr/>
          <p:nvPr/>
        </p:nvSpPr>
        <p:spPr>
          <a:xfrm>
            <a:off x="51175" y="2779196"/>
            <a:ext cx="7218132" cy="2598528"/>
          </a:xfrm>
          <a:custGeom>
            <a:avLst/>
            <a:gdLst/>
            <a:ahLst/>
            <a:cxnLst/>
            <a:rect l="l" t="t" r="r" b="b"/>
            <a:pathLst>
              <a:path w="7218132" h="2598528">
                <a:moveTo>
                  <a:pt x="0" y="0"/>
                </a:moveTo>
                <a:lnTo>
                  <a:pt x="7218132" y="0"/>
                </a:lnTo>
                <a:lnTo>
                  <a:pt x="7218132" y="2598528"/>
                </a:lnTo>
                <a:lnTo>
                  <a:pt x="0" y="259852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6" name="Freeform 6"/>
          <p:cNvSpPr/>
          <p:nvPr/>
        </p:nvSpPr>
        <p:spPr>
          <a:xfrm>
            <a:off x="5545617" y="9422264"/>
            <a:ext cx="2516766" cy="1705109"/>
          </a:xfrm>
          <a:custGeom>
            <a:avLst/>
            <a:gdLst/>
            <a:ahLst/>
            <a:cxnLst/>
            <a:rect l="l" t="t" r="r" b="b"/>
            <a:pathLst>
              <a:path w="2516766" h="1705109">
                <a:moveTo>
                  <a:pt x="0" y="0"/>
                </a:moveTo>
                <a:lnTo>
                  <a:pt x="2516766" y="0"/>
                </a:lnTo>
                <a:lnTo>
                  <a:pt x="2516766" y="1705109"/>
                </a:lnTo>
                <a:lnTo>
                  <a:pt x="0" y="1705109"/>
                </a:lnTo>
                <a:lnTo>
                  <a:pt x="0" y="0"/>
                </a:lnTo>
                <a:close/>
              </a:path>
            </a:pathLst>
          </a:custGeom>
          <a:blipFill>
            <a:blip r:embed="rId7"/>
            <a:stretch>
              <a:fillRect/>
            </a:stretch>
          </a:blipFill>
        </p:spPr>
      </p:sp>
      <p:sp>
        <p:nvSpPr>
          <p:cNvPr id="7" name="Freeform 7"/>
          <p:cNvSpPr/>
          <p:nvPr/>
        </p:nvSpPr>
        <p:spPr>
          <a:xfrm>
            <a:off x="2504760" y="-1771695"/>
            <a:ext cx="1792225" cy="2372499"/>
          </a:xfrm>
          <a:custGeom>
            <a:avLst/>
            <a:gdLst/>
            <a:ahLst/>
            <a:cxnLst/>
            <a:rect l="l" t="t" r="r" b="b"/>
            <a:pathLst>
              <a:path w="1792225" h="2372499">
                <a:moveTo>
                  <a:pt x="0" y="0"/>
                </a:moveTo>
                <a:lnTo>
                  <a:pt x="1792225" y="0"/>
                </a:lnTo>
                <a:lnTo>
                  <a:pt x="1792225" y="2372499"/>
                </a:lnTo>
                <a:lnTo>
                  <a:pt x="0" y="2372499"/>
                </a:lnTo>
                <a:lnTo>
                  <a:pt x="0" y="0"/>
                </a:lnTo>
                <a:close/>
              </a:path>
            </a:pathLst>
          </a:custGeom>
          <a:blipFill>
            <a:blip r:embed="rId8"/>
            <a:stretch>
              <a:fillRect/>
            </a:stretch>
          </a:blipFill>
        </p:spPr>
      </p:sp>
      <p:sp>
        <p:nvSpPr>
          <p:cNvPr id="8" name="Freeform 8"/>
          <p:cNvSpPr/>
          <p:nvPr/>
        </p:nvSpPr>
        <p:spPr>
          <a:xfrm>
            <a:off x="75305" y="8785751"/>
            <a:ext cx="1772414" cy="1360328"/>
          </a:xfrm>
          <a:custGeom>
            <a:avLst/>
            <a:gdLst/>
            <a:ahLst/>
            <a:cxnLst/>
            <a:rect l="l" t="t" r="r" b="b"/>
            <a:pathLst>
              <a:path w="1772414" h="1360328">
                <a:moveTo>
                  <a:pt x="0" y="0"/>
                </a:moveTo>
                <a:lnTo>
                  <a:pt x="1772414" y="0"/>
                </a:lnTo>
                <a:lnTo>
                  <a:pt x="1772414" y="1360328"/>
                </a:lnTo>
                <a:lnTo>
                  <a:pt x="0" y="1360328"/>
                </a:lnTo>
                <a:lnTo>
                  <a:pt x="0" y="0"/>
                </a:lnTo>
                <a:close/>
              </a:path>
            </a:pathLst>
          </a:custGeom>
          <a:blipFill>
            <a:blip r:embed="rId9"/>
            <a:stretch>
              <a:fillRect/>
            </a:stretch>
          </a:blipFill>
        </p:spPr>
      </p:sp>
      <p:sp>
        <p:nvSpPr>
          <p:cNvPr id="12" name="Freeform 12"/>
          <p:cNvSpPr/>
          <p:nvPr/>
        </p:nvSpPr>
        <p:spPr>
          <a:xfrm rot="20037433">
            <a:off x="-96444" y="2781153"/>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9" name="Freeform 9"/>
          <p:cNvSpPr/>
          <p:nvPr/>
        </p:nvSpPr>
        <p:spPr>
          <a:xfrm>
            <a:off x="119453" y="-168"/>
            <a:ext cx="1296174" cy="1550486"/>
          </a:xfrm>
          <a:custGeom>
            <a:avLst/>
            <a:gdLst/>
            <a:ahLst/>
            <a:cxnLst/>
            <a:rect l="l" t="t" r="r" b="b"/>
            <a:pathLst>
              <a:path w="1296174" h="1550486">
                <a:moveTo>
                  <a:pt x="0" y="0"/>
                </a:moveTo>
                <a:lnTo>
                  <a:pt x="1296173" y="0"/>
                </a:lnTo>
                <a:lnTo>
                  <a:pt x="1296173" y="1550486"/>
                </a:lnTo>
                <a:lnTo>
                  <a:pt x="0" y="1550486"/>
                </a:lnTo>
                <a:lnTo>
                  <a:pt x="0" y="0"/>
                </a:lnTo>
                <a:close/>
              </a:path>
            </a:pathLst>
          </a:custGeom>
          <a:blipFill>
            <a:blip r:embed="rId12"/>
            <a:stretch>
              <a:fillRect/>
            </a:stretch>
          </a:blipFill>
        </p:spPr>
      </p:sp>
      <p:sp>
        <p:nvSpPr>
          <p:cNvPr id="13" name="TextBox 13"/>
          <p:cNvSpPr txBox="1"/>
          <p:nvPr/>
        </p:nvSpPr>
        <p:spPr>
          <a:xfrm>
            <a:off x="4937071" y="1597476"/>
            <a:ext cx="2484997" cy="1538883"/>
          </a:xfrm>
          <a:prstGeom prst="rect">
            <a:avLst/>
          </a:prstGeom>
        </p:spPr>
        <p:txBody>
          <a:bodyPr wrap="square" lIns="0" tIns="0" rIns="0" bIns="0" rtlCol="0" anchor="t">
            <a:spAutoFit/>
          </a:bodyPr>
          <a:lstStyle/>
          <a:p>
            <a:pPr algn="r">
              <a:lnSpc>
                <a:spcPts val="2966"/>
              </a:lnSpc>
            </a:pPr>
            <a:r>
              <a:rPr lang="en-US" sz="2000">
                <a:solidFill>
                  <a:srgbClr val="000000"/>
                </a:solidFill>
                <a:latin typeface="Childos Arabic"/>
                <a:ea typeface="Childos Arabic"/>
                <a:cs typeface="Childos Arabic"/>
                <a:sym typeface="Childos Arabic"/>
              </a:rPr>
              <a:t>Meet your new teacher and support staff.  </a:t>
            </a:r>
          </a:p>
          <a:p>
            <a:pPr algn="r">
              <a:lnSpc>
                <a:spcPts val="2966"/>
              </a:lnSpc>
              <a:spcBef>
                <a:spcPct val="0"/>
              </a:spcBef>
            </a:pPr>
            <a:r>
              <a:rPr lang="en-US" sz="2000">
                <a:solidFill>
                  <a:srgbClr val="000000"/>
                </a:solidFill>
                <a:latin typeface="Childos Arabic"/>
                <a:ea typeface="Childos Arabic"/>
                <a:cs typeface="Childos Arabic"/>
                <a:sym typeface="Childos Arabic"/>
              </a:rPr>
              <a:t>We can’t wait to welcome you!</a:t>
            </a:r>
          </a:p>
        </p:txBody>
      </p:sp>
      <p:grpSp>
        <p:nvGrpSpPr>
          <p:cNvPr id="15" name="Group 15"/>
          <p:cNvGrpSpPr>
            <a:grpSpLocks noChangeAspect="1"/>
          </p:cNvGrpSpPr>
          <p:nvPr/>
        </p:nvGrpSpPr>
        <p:grpSpPr>
          <a:xfrm>
            <a:off x="236475" y="5831753"/>
            <a:ext cx="3140195" cy="2655189"/>
            <a:chOff x="0" y="0"/>
            <a:chExt cx="6350000" cy="6350000"/>
          </a:xfrm>
        </p:grpSpPr>
        <p:sp>
          <p:nvSpPr>
            <p:cNvPr id="16" name="Freeform 16"/>
            <p:cNvSpPr/>
            <p:nvPr/>
          </p:nvSpPr>
          <p:spPr>
            <a:xfrm>
              <a:off x="596900" y="596900"/>
              <a:ext cx="5156200" cy="5143500"/>
            </a:xfrm>
            <a:custGeom>
              <a:avLst/>
              <a:gdLst/>
              <a:ahLst/>
              <a:cxnLst/>
              <a:rect l="l" t="t" r="r" b="b"/>
              <a:pathLst>
                <a:path w="5156200" h="5143500">
                  <a:moveTo>
                    <a:pt x="0" y="0"/>
                  </a:moveTo>
                  <a:lnTo>
                    <a:pt x="0" y="5143500"/>
                  </a:lnTo>
                  <a:lnTo>
                    <a:pt x="5156200" y="5143500"/>
                  </a:lnTo>
                  <a:lnTo>
                    <a:pt x="5156200" y="0"/>
                  </a:lnTo>
                  <a:close/>
                </a:path>
              </a:pathLst>
            </a:custGeom>
            <a:solidFill>
              <a:srgbClr val="000000">
                <a:alpha val="0"/>
              </a:srgbClr>
            </a:solidFill>
            <a:ln w="12700">
              <a:solidFill>
                <a:srgbClr val="000000"/>
              </a:solidFill>
            </a:ln>
          </p:spPr>
        </p:sp>
        <p:sp>
          <p:nvSpPr>
            <p:cNvPr id="17" name="Freeform 17"/>
            <p:cNvSpPr/>
            <p:nvPr/>
          </p:nvSpPr>
          <p:spPr>
            <a:xfrm>
              <a:off x="0" y="0"/>
              <a:ext cx="6350000" cy="6350000"/>
            </a:xfrm>
            <a:custGeom>
              <a:avLst/>
              <a:gdLst/>
              <a:ahLst/>
              <a:cxnLst/>
              <a:rect l="l" t="t" r="r" b="b"/>
              <a:pathLst>
                <a:path w="6350000" h="6350000">
                  <a:moveTo>
                    <a:pt x="6350000" y="190500"/>
                  </a:moveTo>
                  <a:lnTo>
                    <a:pt x="6350000" y="154940"/>
                  </a:lnTo>
                  <a:lnTo>
                    <a:pt x="6031230" y="462280"/>
                  </a:lnTo>
                  <a:lnTo>
                    <a:pt x="6031230" y="318770"/>
                  </a:lnTo>
                  <a:lnTo>
                    <a:pt x="6017260" y="318770"/>
                  </a:lnTo>
                  <a:lnTo>
                    <a:pt x="6324600" y="0"/>
                  </a:lnTo>
                  <a:lnTo>
                    <a:pt x="6289040" y="0"/>
                  </a:lnTo>
                  <a:lnTo>
                    <a:pt x="5982970" y="318770"/>
                  </a:lnTo>
                  <a:lnTo>
                    <a:pt x="5824220" y="318770"/>
                  </a:lnTo>
                  <a:lnTo>
                    <a:pt x="6111240" y="0"/>
                  </a:lnTo>
                  <a:lnTo>
                    <a:pt x="6076950" y="0"/>
                  </a:lnTo>
                  <a:lnTo>
                    <a:pt x="5791200" y="318770"/>
                  </a:lnTo>
                  <a:lnTo>
                    <a:pt x="5643880" y="318770"/>
                  </a:lnTo>
                  <a:lnTo>
                    <a:pt x="5910580" y="0"/>
                  </a:lnTo>
                  <a:lnTo>
                    <a:pt x="5876290" y="0"/>
                  </a:lnTo>
                  <a:lnTo>
                    <a:pt x="5610860" y="318770"/>
                  </a:lnTo>
                  <a:lnTo>
                    <a:pt x="5473700" y="318770"/>
                  </a:lnTo>
                  <a:lnTo>
                    <a:pt x="5722620" y="0"/>
                  </a:lnTo>
                  <a:lnTo>
                    <a:pt x="5690870" y="0"/>
                  </a:lnTo>
                  <a:lnTo>
                    <a:pt x="5441950" y="318770"/>
                  </a:lnTo>
                  <a:lnTo>
                    <a:pt x="5312410" y="318770"/>
                  </a:lnTo>
                  <a:lnTo>
                    <a:pt x="5543550" y="0"/>
                  </a:lnTo>
                  <a:lnTo>
                    <a:pt x="5513070" y="0"/>
                  </a:lnTo>
                  <a:lnTo>
                    <a:pt x="5281930" y="318770"/>
                  </a:lnTo>
                  <a:lnTo>
                    <a:pt x="5160010" y="318770"/>
                  </a:lnTo>
                  <a:lnTo>
                    <a:pt x="5375910" y="0"/>
                  </a:lnTo>
                  <a:lnTo>
                    <a:pt x="5344160" y="0"/>
                  </a:lnTo>
                  <a:lnTo>
                    <a:pt x="5129530" y="318770"/>
                  </a:lnTo>
                  <a:lnTo>
                    <a:pt x="5015230" y="318770"/>
                  </a:lnTo>
                  <a:lnTo>
                    <a:pt x="5212080" y="0"/>
                  </a:lnTo>
                  <a:lnTo>
                    <a:pt x="5181600" y="0"/>
                  </a:lnTo>
                  <a:lnTo>
                    <a:pt x="4983480" y="318770"/>
                  </a:lnTo>
                  <a:lnTo>
                    <a:pt x="4874260" y="318770"/>
                  </a:lnTo>
                  <a:lnTo>
                    <a:pt x="5057140" y="0"/>
                  </a:lnTo>
                  <a:lnTo>
                    <a:pt x="5027930" y="0"/>
                  </a:lnTo>
                  <a:lnTo>
                    <a:pt x="4843780" y="318770"/>
                  </a:lnTo>
                  <a:lnTo>
                    <a:pt x="4739640" y="318770"/>
                  </a:lnTo>
                  <a:lnTo>
                    <a:pt x="4908550" y="0"/>
                  </a:lnTo>
                  <a:lnTo>
                    <a:pt x="4879340" y="0"/>
                  </a:lnTo>
                  <a:lnTo>
                    <a:pt x="4710430" y="318770"/>
                  </a:lnTo>
                  <a:lnTo>
                    <a:pt x="4610100" y="318770"/>
                  </a:lnTo>
                  <a:lnTo>
                    <a:pt x="4765040" y="0"/>
                  </a:lnTo>
                  <a:lnTo>
                    <a:pt x="4735830" y="0"/>
                  </a:lnTo>
                  <a:lnTo>
                    <a:pt x="4580890" y="318770"/>
                  </a:lnTo>
                  <a:lnTo>
                    <a:pt x="4484370" y="318770"/>
                  </a:lnTo>
                  <a:lnTo>
                    <a:pt x="4626610" y="0"/>
                  </a:lnTo>
                  <a:lnTo>
                    <a:pt x="4598670" y="0"/>
                  </a:lnTo>
                  <a:lnTo>
                    <a:pt x="4456430" y="318770"/>
                  </a:lnTo>
                  <a:lnTo>
                    <a:pt x="4363720" y="318770"/>
                  </a:lnTo>
                  <a:lnTo>
                    <a:pt x="4491990" y="0"/>
                  </a:lnTo>
                  <a:lnTo>
                    <a:pt x="4464050" y="0"/>
                  </a:lnTo>
                  <a:lnTo>
                    <a:pt x="4335780" y="318770"/>
                  </a:lnTo>
                  <a:lnTo>
                    <a:pt x="4245610" y="318770"/>
                  </a:lnTo>
                  <a:lnTo>
                    <a:pt x="4361180" y="0"/>
                  </a:lnTo>
                  <a:lnTo>
                    <a:pt x="4334510" y="0"/>
                  </a:lnTo>
                  <a:lnTo>
                    <a:pt x="4217670" y="318770"/>
                  </a:lnTo>
                  <a:lnTo>
                    <a:pt x="4130040" y="318770"/>
                  </a:lnTo>
                  <a:lnTo>
                    <a:pt x="4234180" y="0"/>
                  </a:lnTo>
                  <a:lnTo>
                    <a:pt x="4207510" y="0"/>
                  </a:lnTo>
                  <a:lnTo>
                    <a:pt x="4103370" y="318770"/>
                  </a:lnTo>
                  <a:lnTo>
                    <a:pt x="4018280" y="318770"/>
                  </a:lnTo>
                  <a:lnTo>
                    <a:pt x="4109720" y="0"/>
                  </a:lnTo>
                  <a:lnTo>
                    <a:pt x="4083050" y="0"/>
                  </a:lnTo>
                  <a:lnTo>
                    <a:pt x="3991610" y="318770"/>
                  </a:lnTo>
                  <a:lnTo>
                    <a:pt x="3909060" y="318770"/>
                  </a:lnTo>
                  <a:lnTo>
                    <a:pt x="3987800" y="0"/>
                  </a:lnTo>
                  <a:lnTo>
                    <a:pt x="3961130" y="0"/>
                  </a:lnTo>
                  <a:lnTo>
                    <a:pt x="3881120" y="318770"/>
                  </a:lnTo>
                  <a:lnTo>
                    <a:pt x="3799840" y="318770"/>
                  </a:lnTo>
                  <a:lnTo>
                    <a:pt x="3867150" y="0"/>
                  </a:lnTo>
                  <a:lnTo>
                    <a:pt x="3841750" y="0"/>
                  </a:lnTo>
                  <a:lnTo>
                    <a:pt x="3774440" y="318770"/>
                  </a:lnTo>
                  <a:lnTo>
                    <a:pt x="3694430" y="318770"/>
                  </a:lnTo>
                  <a:lnTo>
                    <a:pt x="3749040" y="0"/>
                  </a:lnTo>
                  <a:lnTo>
                    <a:pt x="3723640" y="0"/>
                  </a:lnTo>
                  <a:lnTo>
                    <a:pt x="3667760" y="318770"/>
                  </a:lnTo>
                  <a:lnTo>
                    <a:pt x="3589020" y="318770"/>
                  </a:lnTo>
                  <a:lnTo>
                    <a:pt x="3632200" y="0"/>
                  </a:lnTo>
                  <a:lnTo>
                    <a:pt x="3606800" y="0"/>
                  </a:lnTo>
                  <a:lnTo>
                    <a:pt x="3562350" y="318770"/>
                  </a:lnTo>
                  <a:lnTo>
                    <a:pt x="3483610" y="318770"/>
                  </a:lnTo>
                  <a:lnTo>
                    <a:pt x="3517900" y="0"/>
                  </a:lnTo>
                  <a:lnTo>
                    <a:pt x="3491230" y="0"/>
                  </a:lnTo>
                  <a:lnTo>
                    <a:pt x="3458210" y="318770"/>
                  </a:lnTo>
                  <a:lnTo>
                    <a:pt x="3380740" y="318770"/>
                  </a:lnTo>
                  <a:lnTo>
                    <a:pt x="3402330" y="0"/>
                  </a:lnTo>
                  <a:lnTo>
                    <a:pt x="3376930" y="0"/>
                  </a:lnTo>
                  <a:lnTo>
                    <a:pt x="3355340" y="318770"/>
                  </a:lnTo>
                  <a:lnTo>
                    <a:pt x="3276600" y="318770"/>
                  </a:lnTo>
                  <a:lnTo>
                    <a:pt x="3289300" y="0"/>
                  </a:lnTo>
                  <a:lnTo>
                    <a:pt x="3263900" y="0"/>
                  </a:lnTo>
                  <a:lnTo>
                    <a:pt x="3251200" y="318770"/>
                  </a:lnTo>
                  <a:lnTo>
                    <a:pt x="3175000" y="318770"/>
                  </a:lnTo>
                  <a:lnTo>
                    <a:pt x="3175000" y="0"/>
                  </a:lnTo>
                  <a:lnTo>
                    <a:pt x="3149600" y="0"/>
                  </a:lnTo>
                  <a:lnTo>
                    <a:pt x="3149600" y="318770"/>
                  </a:lnTo>
                  <a:lnTo>
                    <a:pt x="3073400" y="318770"/>
                  </a:lnTo>
                  <a:lnTo>
                    <a:pt x="3060700" y="0"/>
                  </a:lnTo>
                  <a:lnTo>
                    <a:pt x="3035300" y="0"/>
                  </a:lnTo>
                  <a:lnTo>
                    <a:pt x="3048000" y="318770"/>
                  </a:lnTo>
                  <a:lnTo>
                    <a:pt x="2970530" y="318770"/>
                  </a:lnTo>
                  <a:lnTo>
                    <a:pt x="2947670" y="0"/>
                  </a:lnTo>
                  <a:lnTo>
                    <a:pt x="2922270" y="0"/>
                  </a:lnTo>
                  <a:lnTo>
                    <a:pt x="2943860" y="318770"/>
                  </a:lnTo>
                  <a:lnTo>
                    <a:pt x="2866390" y="318770"/>
                  </a:lnTo>
                  <a:lnTo>
                    <a:pt x="2833370" y="0"/>
                  </a:lnTo>
                  <a:lnTo>
                    <a:pt x="2806700" y="0"/>
                  </a:lnTo>
                  <a:lnTo>
                    <a:pt x="2840990" y="318770"/>
                  </a:lnTo>
                  <a:lnTo>
                    <a:pt x="2762250" y="318770"/>
                  </a:lnTo>
                  <a:lnTo>
                    <a:pt x="2717800" y="0"/>
                  </a:lnTo>
                  <a:lnTo>
                    <a:pt x="2692400" y="0"/>
                  </a:lnTo>
                  <a:lnTo>
                    <a:pt x="2736850" y="318770"/>
                  </a:lnTo>
                  <a:lnTo>
                    <a:pt x="2658110" y="318770"/>
                  </a:lnTo>
                  <a:lnTo>
                    <a:pt x="2600960" y="0"/>
                  </a:lnTo>
                  <a:lnTo>
                    <a:pt x="2575560" y="0"/>
                  </a:lnTo>
                  <a:lnTo>
                    <a:pt x="2630170" y="318770"/>
                  </a:lnTo>
                  <a:lnTo>
                    <a:pt x="2550160" y="318770"/>
                  </a:lnTo>
                  <a:lnTo>
                    <a:pt x="2482850" y="0"/>
                  </a:lnTo>
                  <a:lnTo>
                    <a:pt x="2457450" y="0"/>
                  </a:lnTo>
                  <a:lnTo>
                    <a:pt x="2524760" y="318770"/>
                  </a:lnTo>
                  <a:lnTo>
                    <a:pt x="2443480" y="318770"/>
                  </a:lnTo>
                  <a:lnTo>
                    <a:pt x="2363470" y="0"/>
                  </a:lnTo>
                  <a:lnTo>
                    <a:pt x="2336800" y="0"/>
                  </a:lnTo>
                  <a:lnTo>
                    <a:pt x="2416810" y="318770"/>
                  </a:lnTo>
                  <a:lnTo>
                    <a:pt x="2334260" y="318770"/>
                  </a:lnTo>
                  <a:lnTo>
                    <a:pt x="2241550" y="0"/>
                  </a:lnTo>
                  <a:lnTo>
                    <a:pt x="2214880" y="0"/>
                  </a:lnTo>
                  <a:lnTo>
                    <a:pt x="2306320" y="318770"/>
                  </a:lnTo>
                  <a:lnTo>
                    <a:pt x="2221230" y="318770"/>
                  </a:lnTo>
                  <a:lnTo>
                    <a:pt x="2117090" y="0"/>
                  </a:lnTo>
                  <a:lnTo>
                    <a:pt x="2090420" y="0"/>
                  </a:lnTo>
                  <a:lnTo>
                    <a:pt x="2194560" y="318770"/>
                  </a:lnTo>
                  <a:lnTo>
                    <a:pt x="2106930" y="318770"/>
                  </a:lnTo>
                  <a:lnTo>
                    <a:pt x="1990090" y="0"/>
                  </a:lnTo>
                  <a:lnTo>
                    <a:pt x="1963420" y="0"/>
                  </a:lnTo>
                  <a:lnTo>
                    <a:pt x="2080260" y="318770"/>
                  </a:lnTo>
                  <a:lnTo>
                    <a:pt x="1990090" y="318770"/>
                  </a:lnTo>
                  <a:lnTo>
                    <a:pt x="1860550" y="0"/>
                  </a:lnTo>
                  <a:lnTo>
                    <a:pt x="1832610" y="0"/>
                  </a:lnTo>
                  <a:lnTo>
                    <a:pt x="1960880" y="318770"/>
                  </a:lnTo>
                  <a:lnTo>
                    <a:pt x="1868170" y="318770"/>
                  </a:lnTo>
                  <a:lnTo>
                    <a:pt x="1725930" y="0"/>
                  </a:lnTo>
                  <a:lnTo>
                    <a:pt x="1697990" y="0"/>
                  </a:lnTo>
                  <a:lnTo>
                    <a:pt x="1840230" y="318770"/>
                  </a:lnTo>
                  <a:lnTo>
                    <a:pt x="1743710" y="318770"/>
                  </a:lnTo>
                  <a:lnTo>
                    <a:pt x="1588770" y="0"/>
                  </a:lnTo>
                  <a:lnTo>
                    <a:pt x="1559560" y="0"/>
                  </a:lnTo>
                  <a:lnTo>
                    <a:pt x="1715770" y="318770"/>
                  </a:lnTo>
                  <a:lnTo>
                    <a:pt x="1615440" y="318770"/>
                  </a:lnTo>
                  <a:lnTo>
                    <a:pt x="1445260" y="0"/>
                  </a:lnTo>
                  <a:lnTo>
                    <a:pt x="1416050" y="0"/>
                  </a:lnTo>
                  <a:lnTo>
                    <a:pt x="1584960" y="318770"/>
                  </a:lnTo>
                  <a:lnTo>
                    <a:pt x="1480820" y="318770"/>
                  </a:lnTo>
                  <a:lnTo>
                    <a:pt x="1296670" y="0"/>
                  </a:lnTo>
                  <a:lnTo>
                    <a:pt x="1267460" y="0"/>
                  </a:lnTo>
                  <a:lnTo>
                    <a:pt x="1451610" y="318770"/>
                  </a:lnTo>
                  <a:lnTo>
                    <a:pt x="1342390" y="318770"/>
                  </a:lnTo>
                  <a:lnTo>
                    <a:pt x="1143000" y="0"/>
                  </a:lnTo>
                  <a:lnTo>
                    <a:pt x="1112520" y="0"/>
                  </a:lnTo>
                  <a:lnTo>
                    <a:pt x="1310640" y="318770"/>
                  </a:lnTo>
                  <a:lnTo>
                    <a:pt x="1196340" y="318770"/>
                  </a:lnTo>
                  <a:lnTo>
                    <a:pt x="981710" y="0"/>
                  </a:lnTo>
                  <a:lnTo>
                    <a:pt x="949960" y="0"/>
                  </a:lnTo>
                  <a:lnTo>
                    <a:pt x="1165860" y="318770"/>
                  </a:lnTo>
                  <a:lnTo>
                    <a:pt x="1043940" y="318770"/>
                  </a:lnTo>
                  <a:lnTo>
                    <a:pt x="811530" y="0"/>
                  </a:lnTo>
                  <a:lnTo>
                    <a:pt x="781050" y="0"/>
                  </a:lnTo>
                  <a:lnTo>
                    <a:pt x="1010920" y="318770"/>
                  </a:lnTo>
                  <a:lnTo>
                    <a:pt x="882650" y="318770"/>
                  </a:lnTo>
                  <a:lnTo>
                    <a:pt x="633730" y="0"/>
                  </a:lnTo>
                  <a:lnTo>
                    <a:pt x="601980" y="0"/>
                  </a:lnTo>
                  <a:lnTo>
                    <a:pt x="850900" y="318770"/>
                  </a:lnTo>
                  <a:lnTo>
                    <a:pt x="712470" y="318770"/>
                  </a:lnTo>
                  <a:lnTo>
                    <a:pt x="447040" y="0"/>
                  </a:lnTo>
                  <a:lnTo>
                    <a:pt x="412750" y="0"/>
                  </a:lnTo>
                  <a:lnTo>
                    <a:pt x="679450" y="318770"/>
                  </a:lnTo>
                  <a:lnTo>
                    <a:pt x="533400" y="318770"/>
                  </a:lnTo>
                  <a:lnTo>
                    <a:pt x="247650" y="0"/>
                  </a:lnTo>
                  <a:lnTo>
                    <a:pt x="213360" y="0"/>
                  </a:lnTo>
                  <a:lnTo>
                    <a:pt x="500380" y="318770"/>
                  </a:lnTo>
                  <a:lnTo>
                    <a:pt x="341630" y="318770"/>
                  </a:lnTo>
                  <a:lnTo>
                    <a:pt x="35560" y="0"/>
                  </a:lnTo>
                  <a:lnTo>
                    <a:pt x="0" y="0"/>
                  </a:lnTo>
                  <a:lnTo>
                    <a:pt x="318770" y="328930"/>
                  </a:lnTo>
                  <a:lnTo>
                    <a:pt x="318770" y="487680"/>
                  </a:lnTo>
                  <a:lnTo>
                    <a:pt x="0" y="180340"/>
                  </a:lnTo>
                  <a:lnTo>
                    <a:pt x="0" y="214630"/>
                  </a:lnTo>
                  <a:lnTo>
                    <a:pt x="318770" y="521970"/>
                  </a:lnTo>
                  <a:lnTo>
                    <a:pt x="318770" y="673100"/>
                  </a:lnTo>
                  <a:lnTo>
                    <a:pt x="0" y="387350"/>
                  </a:lnTo>
                  <a:lnTo>
                    <a:pt x="0" y="420370"/>
                  </a:lnTo>
                  <a:lnTo>
                    <a:pt x="318770" y="707390"/>
                  </a:lnTo>
                  <a:lnTo>
                    <a:pt x="318770" y="848360"/>
                  </a:lnTo>
                  <a:lnTo>
                    <a:pt x="0" y="581660"/>
                  </a:lnTo>
                  <a:lnTo>
                    <a:pt x="0" y="614680"/>
                  </a:lnTo>
                  <a:lnTo>
                    <a:pt x="318770" y="880110"/>
                  </a:lnTo>
                  <a:lnTo>
                    <a:pt x="318770" y="1012190"/>
                  </a:lnTo>
                  <a:lnTo>
                    <a:pt x="0" y="764540"/>
                  </a:lnTo>
                  <a:lnTo>
                    <a:pt x="0" y="796290"/>
                  </a:lnTo>
                  <a:lnTo>
                    <a:pt x="318770" y="1045210"/>
                  </a:lnTo>
                  <a:lnTo>
                    <a:pt x="318770" y="1168400"/>
                  </a:lnTo>
                  <a:lnTo>
                    <a:pt x="0" y="938530"/>
                  </a:lnTo>
                  <a:lnTo>
                    <a:pt x="0" y="969010"/>
                  </a:lnTo>
                  <a:lnTo>
                    <a:pt x="318770" y="1200150"/>
                  </a:lnTo>
                  <a:lnTo>
                    <a:pt x="318770" y="1315720"/>
                  </a:lnTo>
                  <a:lnTo>
                    <a:pt x="0" y="1102360"/>
                  </a:lnTo>
                  <a:lnTo>
                    <a:pt x="0" y="1134110"/>
                  </a:lnTo>
                  <a:lnTo>
                    <a:pt x="318770" y="1347470"/>
                  </a:lnTo>
                  <a:lnTo>
                    <a:pt x="318770" y="1457960"/>
                  </a:lnTo>
                  <a:lnTo>
                    <a:pt x="0" y="1259840"/>
                  </a:lnTo>
                  <a:lnTo>
                    <a:pt x="0" y="1290320"/>
                  </a:lnTo>
                  <a:lnTo>
                    <a:pt x="318770" y="1488440"/>
                  </a:lnTo>
                  <a:lnTo>
                    <a:pt x="318770" y="1593850"/>
                  </a:lnTo>
                  <a:lnTo>
                    <a:pt x="0" y="1410970"/>
                  </a:lnTo>
                  <a:lnTo>
                    <a:pt x="0" y="1440180"/>
                  </a:lnTo>
                  <a:lnTo>
                    <a:pt x="318770" y="1624330"/>
                  </a:lnTo>
                  <a:lnTo>
                    <a:pt x="318770" y="1724660"/>
                  </a:lnTo>
                  <a:lnTo>
                    <a:pt x="0" y="1555750"/>
                  </a:lnTo>
                  <a:lnTo>
                    <a:pt x="0" y="1583690"/>
                  </a:lnTo>
                  <a:lnTo>
                    <a:pt x="318770" y="1752600"/>
                  </a:lnTo>
                  <a:lnTo>
                    <a:pt x="318770" y="1849120"/>
                  </a:lnTo>
                  <a:lnTo>
                    <a:pt x="0" y="1694180"/>
                  </a:lnTo>
                  <a:lnTo>
                    <a:pt x="0" y="1723390"/>
                  </a:lnTo>
                  <a:lnTo>
                    <a:pt x="318770" y="1878330"/>
                  </a:lnTo>
                  <a:lnTo>
                    <a:pt x="318770" y="1971040"/>
                  </a:lnTo>
                  <a:lnTo>
                    <a:pt x="0" y="1828800"/>
                  </a:lnTo>
                  <a:lnTo>
                    <a:pt x="0" y="1856740"/>
                  </a:lnTo>
                  <a:lnTo>
                    <a:pt x="318770" y="1998980"/>
                  </a:lnTo>
                  <a:lnTo>
                    <a:pt x="318770" y="2087880"/>
                  </a:lnTo>
                  <a:lnTo>
                    <a:pt x="0" y="1959610"/>
                  </a:lnTo>
                  <a:lnTo>
                    <a:pt x="0" y="1987550"/>
                  </a:lnTo>
                  <a:lnTo>
                    <a:pt x="318770" y="2115820"/>
                  </a:lnTo>
                  <a:lnTo>
                    <a:pt x="318770" y="2200910"/>
                  </a:lnTo>
                  <a:lnTo>
                    <a:pt x="0" y="2086610"/>
                  </a:lnTo>
                  <a:lnTo>
                    <a:pt x="0" y="2113280"/>
                  </a:lnTo>
                  <a:lnTo>
                    <a:pt x="318770" y="2230120"/>
                  </a:lnTo>
                  <a:lnTo>
                    <a:pt x="318770" y="2313940"/>
                  </a:lnTo>
                  <a:lnTo>
                    <a:pt x="0" y="2209800"/>
                  </a:lnTo>
                  <a:lnTo>
                    <a:pt x="0" y="2236470"/>
                  </a:lnTo>
                  <a:lnTo>
                    <a:pt x="318770" y="2340610"/>
                  </a:lnTo>
                  <a:lnTo>
                    <a:pt x="318770" y="2421890"/>
                  </a:lnTo>
                  <a:lnTo>
                    <a:pt x="0" y="2331720"/>
                  </a:lnTo>
                  <a:lnTo>
                    <a:pt x="0" y="2357120"/>
                  </a:lnTo>
                  <a:lnTo>
                    <a:pt x="318770" y="2448560"/>
                  </a:lnTo>
                  <a:lnTo>
                    <a:pt x="318770" y="2528570"/>
                  </a:lnTo>
                  <a:lnTo>
                    <a:pt x="0" y="2449830"/>
                  </a:lnTo>
                  <a:lnTo>
                    <a:pt x="0" y="2475230"/>
                  </a:lnTo>
                  <a:lnTo>
                    <a:pt x="318770" y="2555240"/>
                  </a:lnTo>
                  <a:lnTo>
                    <a:pt x="318770" y="2633980"/>
                  </a:lnTo>
                  <a:lnTo>
                    <a:pt x="0" y="2566670"/>
                  </a:lnTo>
                  <a:lnTo>
                    <a:pt x="0" y="2592070"/>
                  </a:lnTo>
                  <a:lnTo>
                    <a:pt x="318770" y="2659380"/>
                  </a:lnTo>
                  <a:lnTo>
                    <a:pt x="318770" y="2736850"/>
                  </a:lnTo>
                  <a:lnTo>
                    <a:pt x="0" y="2680970"/>
                  </a:lnTo>
                  <a:lnTo>
                    <a:pt x="0" y="2706370"/>
                  </a:lnTo>
                  <a:lnTo>
                    <a:pt x="318770" y="2762250"/>
                  </a:lnTo>
                  <a:lnTo>
                    <a:pt x="318770" y="2837180"/>
                  </a:lnTo>
                  <a:lnTo>
                    <a:pt x="0" y="2794000"/>
                  </a:lnTo>
                  <a:lnTo>
                    <a:pt x="0" y="2819400"/>
                  </a:lnTo>
                  <a:lnTo>
                    <a:pt x="318770" y="2865120"/>
                  </a:lnTo>
                  <a:lnTo>
                    <a:pt x="318770" y="2938780"/>
                  </a:lnTo>
                  <a:lnTo>
                    <a:pt x="0" y="2905760"/>
                  </a:lnTo>
                  <a:lnTo>
                    <a:pt x="0" y="2931160"/>
                  </a:lnTo>
                  <a:lnTo>
                    <a:pt x="318770" y="2965450"/>
                  </a:lnTo>
                  <a:lnTo>
                    <a:pt x="318770" y="3039110"/>
                  </a:lnTo>
                  <a:lnTo>
                    <a:pt x="0" y="3017520"/>
                  </a:lnTo>
                  <a:lnTo>
                    <a:pt x="0" y="3042920"/>
                  </a:lnTo>
                  <a:lnTo>
                    <a:pt x="318770" y="3064510"/>
                  </a:lnTo>
                  <a:lnTo>
                    <a:pt x="318770" y="3138170"/>
                  </a:lnTo>
                  <a:lnTo>
                    <a:pt x="0" y="3128010"/>
                  </a:lnTo>
                  <a:lnTo>
                    <a:pt x="0" y="3153410"/>
                  </a:lnTo>
                  <a:lnTo>
                    <a:pt x="318770" y="3164840"/>
                  </a:lnTo>
                  <a:lnTo>
                    <a:pt x="318770" y="3238500"/>
                  </a:lnTo>
                  <a:lnTo>
                    <a:pt x="0" y="3238500"/>
                  </a:lnTo>
                  <a:lnTo>
                    <a:pt x="0" y="3263900"/>
                  </a:lnTo>
                  <a:lnTo>
                    <a:pt x="318770" y="3263900"/>
                  </a:lnTo>
                  <a:lnTo>
                    <a:pt x="318770" y="3337560"/>
                  </a:lnTo>
                  <a:lnTo>
                    <a:pt x="0" y="3348990"/>
                  </a:lnTo>
                  <a:lnTo>
                    <a:pt x="0" y="3374390"/>
                  </a:lnTo>
                  <a:lnTo>
                    <a:pt x="318770" y="3362960"/>
                  </a:lnTo>
                  <a:lnTo>
                    <a:pt x="318770" y="3436620"/>
                  </a:lnTo>
                  <a:lnTo>
                    <a:pt x="0" y="3459480"/>
                  </a:lnTo>
                  <a:lnTo>
                    <a:pt x="0" y="3484880"/>
                  </a:lnTo>
                  <a:lnTo>
                    <a:pt x="318770" y="3463290"/>
                  </a:lnTo>
                  <a:lnTo>
                    <a:pt x="318770" y="3536950"/>
                  </a:lnTo>
                  <a:lnTo>
                    <a:pt x="0" y="3571240"/>
                  </a:lnTo>
                  <a:lnTo>
                    <a:pt x="0" y="3596640"/>
                  </a:lnTo>
                  <a:lnTo>
                    <a:pt x="318770" y="3563620"/>
                  </a:lnTo>
                  <a:lnTo>
                    <a:pt x="318770" y="3637280"/>
                  </a:lnTo>
                  <a:lnTo>
                    <a:pt x="0" y="3683000"/>
                  </a:lnTo>
                  <a:lnTo>
                    <a:pt x="0" y="3708400"/>
                  </a:lnTo>
                  <a:lnTo>
                    <a:pt x="318770" y="3663950"/>
                  </a:lnTo>
                  <a:lnTo>
                    <a:pt x="318770" y="3738880"/>
                  </a:lnTo>
                  <a:lnTo>
                    <a:pt x="0" y="3796030"/>
                  </a:lnTo>
                  <a:lnTo>
                    <a:pt x="0" y="3821430"/>
                  </a:lnTo>
                  <a:lnTo>
                    <a:pt x="318770" y="3765550"/>
                  </a:lnTo>
                  <a:lnTo>
                    <a:pt x="318770" y="3843020"/>
                  </a:lnTo>
                  <a:lnTo>
                    <a:pt x="0" y="3910330"/>
                  </a:lnTo>
                  <a:lnTo>
                    <a:pt x="0" y="3935730"/>
                  </a:lnTo>
                  <a:lnTo>
                    <a:pt x="318770" y="3868420"/>
                  </a:lnTo>
                  <a:lnTo>
                    <a:pt x="318770" y="3947160"/>
                  </a:lnTo>
                  <a:lnTo>
                    <a:pt x="0" y="4027170"/>
                  </a:lnTo>
                  <a:lnTo>
                    <a:pt x="0" y="4052570"/>
                  </a:lnTo>
                  <a:lnTo>
                    <a:pt x="318770" y="3972560"/>
                  </a:lnTo>
                  <a:lnTo>
                    <a:pt x="318770" y="4052570"/>
                  </a:lnTo>
                  <a:lnTo>
                    <a:pt x="0" y="4145280"/>
                  </a:lnTo>
                  <a:lnTo>
                    <a:pt x="0" y="4170680"/>
                  </a:lnTo>
                  <a:lnTo>
                    <a:pt x="318770" y="4080510"/>
                  </a:lnTo>
                  <a:lnTo>
                    <a:pt x="318770" y="4161790"/>
                  </a:lnTo>
                  <a:lnTo>
                    <a:pt x="0" y="4265930"/>
                  </a:lnTo>
                  <a:lnTo>
                    <a:pt x="0" y="4292600"/>
                  </a:lnTo>
                  <a:lnTo>
                    <a:pt x="318770" y="4188460"/>
                  </a:lnTo>
                  <a:lnTo>
                    <a:pt x="318770" y="4272280"/>
                  </a:lnTo>
                  <a:lnTo>
                    <a:pt x="0" y="4389120"/>
                  </a:lnTo>
                  <a:lnTo>
                    <a:pt x="0" y="4415790"/>
                  </a:lnTo>
                  <a:lnTo>
                    <a:pt x="318770" y="4300220"/>
                  </a:lnTo>
                  <a:lnTo>
                    <a:pt x="318770" y="4385310"/>
                  </a:lnTo>
                  <a:lnTo>
                    <a:pt x="0" y="4514850"/>
                  </a:lnTo>
                  <a:lnTo>
                    <a:pt x="0" y="4542790"/>
                  </a:lnTo>
                  <a:lnTo>
                    <a:pt x="318770" y="4414520"/>
                  </a:lnTo>
                  <a:lnTo>
                    <a:pt x="318770" y="4503420"/>
                  </a:lnTo>
                  <a:lnTo>
                    <a:pt x="0" y="4645660"/>
                  </a:lnTo>
                  <a:lnTo>
                    <a:pt x="0" y="4673600"/>
                  </a:lnTo>
                  <a:lnTo>
                    <a:pt x="318770" y="4531360"/>
                  </a:lnTo>
                  <a:lnTo>
                    <a:pt x="318770" y="4624070"/>
                  </a:lnTo>
                  <a:lnTo>
                    <a:pt x="0" y="4779010"/>
                  </a:lnTo>
                  <a:lnTo>
                    <a:pt x="0" y="4808220"/>
                  </a:lnTo>
                  <a:lnTo>
                    <a:pt x="318770" y="4652010"/>
                  </a:lnTo>
                  <a:lnTo>
                    <a:pt x="318770" y="4748530"/>
                  </a:lnTo>
                  <a:lnTo>
                    <a:pt x="0" y="4918710"/>
                  </a:lnTo>
                  <a:lnTo>
                    <a:pt x="0" y="4946650"/>
                  </a:lnTo>
                  <a:lnTo>
                    <a:pt x="318770" y="4777740"/>
                  </a:lnTo>
                  <a:lnTo>
                    <a:pt x="318770" y="4878070"/>
                  </a:lnTo>
                  <a:lnTo>
                    <a:pt x="0" y="5062220"/>
                  </a:lnTo>
                  <a:lnTo>
                    <a:pt x="0" y="5091430"/>
                  </a:lnTo>
                  <a:lnTo>
                    <a:pt x="318770" y="4907280"/>
                  </a:lnTo>
                  <a:lnTo>
                    <a:pt x="318770" y="5012690"/>
                  </a:lnTo>
                  <a:lnTo>
                    <a:pt x="0" y="5212080"/>
                  </a:lnTo>
                  <a:lnTo>
                    <a:pt x="0" y="5242560"/>
                  </a:lnTo>
                  <a:lnTo>
                    <a:pt x="318770" y="5044440"/>
                  </a:lnTo>
                  <a:lnTo>
                    <a:pt x="318770" y="5154930"/>
                  </a:lnTo>
                  <a:lnTo>
                    <a:pt x="0" y="5368290"/>
                  </a:lnTo>
                  <a:lnTo>
                    <a:pt x="0" y="5400040"/>
                  </a:lnTo>
                  <a:lnTo>
                    <a:pt x="318770" y="5185410"/>
                  </a:lnTo>
                  <a:lnTo>
                    <a:pt x="318770" y="5300980"/>
                  </a:lnTo>
                  <a:lnTo>
                    <a:pt x="0" y="5533390"/>
                  </a:lnTo>
                  <a:lnTo>
                    <a:pt x="0" y="5563870"/>
                  </a:lnTo>
                  <a:lnTo>
                    <a:pt x="318770" y="5334000"/>
                  </a:lnTo>
                  <a:lnTo>
                    <a:pt x="318770" y="5458460"/>
                  </a:lnTo>
                  <a:lnTo>
                    <a:pt x="0" y="5706110"/>
                  </a:lnTo>
                  <a:lnTo>
                    <a:pt x="0" y="5737860"/>
                  </a:lnTo>
                  <a:lnTo>
                    <a:pt x="318770" y="5490210"/>
                  </a:lnTo>
                  <a:lnTo>
                    <a:pt x="318770" y="5622290"/>
                  </a:lnTo>
                  <a:lnTo>
                    <a:pt x="0" y="5887720"/>
                  </a:lnTo>
                  <a:lnTo>
                    <a:pt x="0" y="5920740"/>
                  </a:lnTo>
                  <a:lnTo>
                    <a:pt x="318770" y="5655310"/>
                  </a:lnTo>
                  <a:lnTo>
                    <a:pt x="318770" y="5796280"/>
                  </a:lnTo>
                  <a:lnTo>
                    <a:pt x="0" y="6082030"/>
                  </a:lnTo>
                  <a:lnTo>
                    <a:pt x="0" y="6115050"/>
                  </a:lnTo>
                  <a:lnTo>
                    <a:pt x="318770" y="5829300"/>
                  </a:lnTo>
                  <a:lnTo>
                    <a:pt x="318770" y="5991860"/>
                  </a:lnTo>
                  <a:lnTo>
                    <a:pt x="0" y="6300470"/>
                  </a:lnTo>
                  <a:lnTo>
                    <a:pt x="0" y="6334760"/>
                  </a:lnTo>
                  <a:lnTo>
                    <a:pt x="327660" y="6019800"/>
                  </a:lnTo>
                  <a:lnTo>
                    <a:pt x="474980" y="6019800"/>
                  </a:lnTo>
                  <a:lnTo>
                    <a:pt x="157480" y="6350000"/>
                  </a:lnTo>
                  <a:lnTo>
                    <a:pt x="193040" y="6350000"/>
                  </a:lnTo>
                  <a:lnTo>
                    <a:pt x="510540" y="6019800"/>
                  </a:lnTo>
                  <a:lnTo>
                    <a:pt x="655320" y="6019800"/>
                  </a:lnTo>
                  <a:lnTo>
                    <a:pt x="359410" y="6350000"/>
                  </a:lnTo>
                  <a:lnTo>
                    <a:pt x="393700" y="6350000"/>
                  </a:lnTo>
                  <a:lnTo>
                    <a:pt x="689610" y="6019800"/>
                  </a:lnTo>
                  <a:lnTo>
                    <a:pt x="825500" y="6019800"/>
                  </a:lnTo>
                  <a:lnTo>
                    <a:pt x="549910" y="6350000"/>
                  </a:lnTo>
                  <a:lnTo>
                    <a:pt x="582930" y="6350000"/>
                  </a:lnTo>
                  <a:lnTo>
                    <a:pt x="858520" y="6019800"/>
                  </a:lnTo>
                  <a:lnTo>
                    <a:pt x="986790" y="6019800"/>
                  </a:lnTo>
                  <a:lnTo>
                    <a:pt x="728980" y="6350000"/>
                  </a:lnTo>
                  <a:lnTo>
                    <a:pt x="762000" y="6350000"/>
                  </a:lnTo>
                  <a:lnTo>
                    <a:pt x="1018540" y="6019800"/>
                  </a:lnTo>
                  <a:lnTo>
                    <a:pt x="1137920" y="6019800"/>
                  </a:lnTo>
                  <a:lnTo>
                    <a:pt x="899160" y="6350000"/>
                  </a:lnTo>
                  <a:lnTo>
                    <a:pt x="930910" y="6350000"/>
                  </a:lnTo>
                  <a:lnTo>
                    <a:pt x="1169670" y="6019800"/>
                  </a:lnTo>
                  <a:lnTo>
                    <a:pt x="1282700" y="6019800"/>
                  </a:lnTo>
                  <a:lnTo>
                    <a:pt x="1060450" y="6350000"/>
                  </a:lnTo>
                  <a:lnTo>
                    <a:pt x="1090930" y="6350000"/>
                  </a:lnTo>
                  <a:lnTo>
                    <a:pt x="1313180" y="6019800"/>
                  </a:lnTo>
                  <a:lnTo>
                    <a:pt x="1419860" y="6019800"/>
                  </a:lnTo>
                  <a:lnTo>
                    <a:pt x="1214120" y="6350000"/>
                  </a:lnTo>
                  <a:lnTo>
                    <a:pt x="1244600" y="6350000"/>
                  </a:lnTo>
                  <a:lnTo>
                    <a:pt x="1450340" y="6019800"/>
                  </a:lnTo>
                  <a:lnTo>
                    <a:pt x="1551940" y="6019800"/>
                  </a:lnTo>
                  <a:lnTo>
                    <a:pt x="1361440" y="6350000"/>
                  </a:lnTo>
                  <a:lnTo>
                    <a:pt x="1390650" y="6350000"/>
                  </a:lnTo>
                  <a:lnTo>
                    <a:pt x="1581150" y="6019800"/>
                  </a:lnTo>
                  <a:lnTo>
                    <a:pt x="1677670" y="6019800"/>
                  </a:lnTo>
                  <a:lnTo>
                    <a:pt x="1502410" y="6350000"/>
                  </a:lnTo>
                  <a:lnTo>
                    <a:pt x="1531620" y="6350000"/>
                  </a:lnTo>
                  <a:lnTo>
                    <a:pt x="1706880" y="6019800"/>
                  </a:lnTo>
                  <a:lnTo>
                    <a:pt x="1799590" y="6019800"/>
                  </a:lnTo>
                  <a:lnTo>
                    <a:pt x="1639570" y="6350000"/>
                  </a:lnTo>
                  <a:lnTo>
                    <a:pt x="1667510" y="6350000"/>
                  </a:lnTo>
                  <a:lnTo>
                    <a:pt x="1827530" y="6019800"/>
                  </a:lnTo>
                  <a:lnTo>
                    <a:pt x="1917700" y="6019800"/>
                  </a:lnTo>
                  <a:lnTo>
                    <a:pt x="1771650" y="6350000"/>
                  </a:lnTo>
                  <a:lnTo>
                    <a:pt x="1798320" y="6350000"/>
                  </a:lnTo>
                  <a:lnTo>
                    <a:pt x="1945640" y="6019800"/>
                  </a:lnTo>
                  <a:lnTo>
                    <a:pt x="2032000" y="6019800"/>
                  </a:lnTo>
                  <a:lnTo>
                    <a:pt x="1898650" y="6350000"/>
                  </a:lnTo>
                  <a:lnTo>
                    <a:pt x="1926590" y="6350000"/>
                  </a:lnTo>
                  <a:lnTo>
                    <a:pt x="2058670" y="6019800"/>
                  </a:lnTo>
                  <a:lnTo>
                    <a:pt x="2142490" y="6019800"/>
                  </a:lnTo>
                  <a:lnTo>
                    <a:pt x="2023110" y="6350000"/>
                  </a:lnTo>
                  <a:lnTo>
                    <a:pt x="2049781" y="6350000"/>
                  </a:lnTo>
                  <a:lnTo>
                    <a:pt x="2169160" y="6019800"/>
                  </a:lnTo>
                  <a:lnTo>
                    <a:pt x="2250440" y="6019800"/>
                  </a:lnTo>
                  <a:lnTo>
                    <a:pt x="2143760" y="6350000"/>
                  </a:lnTo>
                  <a:lnTo>
                    <a:pt x="2170431" y="6350000"/>
                  </a:lnTo>
                  <a:lnTo>
                    <a:pt x="2277110" y="6019800"/>
                  </a:lnTo>
                  <a:lnTo>
                    <a:pt x="2355850" y="6019800"/>
                  </a:lnTo>
                  <a:lnTo>
                    <a:pt x="2261870" y="6350000"/>
                  </a:lnTo>
                  <a:lnTo>
                    <a:pt x="2288541" y="6350000"/>
                  </a:lnTo>
                  <a:lnTo>
                    <a:pt x="2382520" y="6019800"/>
                  </a:lnTo>
                  <a:lnTo>
                    <a:pt x="2459991" y="6019800"/>
                  </a:lnTo>
                  <a:lnTo>
                    <a:pt x="2377441" y="6350000"/>
                  </a:lnTo>
                  <a:lnTo>
                    <a:pt x="2404111" y="6350000"/>
                  </a:lnTo>
                  <a:lnTo>
                    <a:pt x="2486661" y="6019800"/>
                  </a:lnTo>
                  <a:lnTo>
                    <a:pt x="2561591" y="6019800"/>
                  </a:lnTo>
                  <a:lnTo>
                    <a:pt x="2491741" y="6350000"/>
                  </a:lnTo>
                  <a:lnTo>
                    <a:pt x="2517141" y="6350000"/>
                  </a:lnTo>
                  <a:lnTo>
                    <a:pt x="2588261" y="6019800"/>
                  </a:lnTo>
                  <a:lnTo>
                    <a:pt x="2661921" y="6019800"/>
                  </a:lnTo>
                  <a:lnTo>
                    <a:pt x="2603501" y="6350000"/>
                  </a:lnTo>
                  <a:lnTo>
                    <a:pt x="2630171" y="6350000"/>
                  </a:lnTo>
                  <a:lnTo>
                    <a:pt x="2687321" y="6019800"/>
                  </a:lnTo>
                  <a:lnTo>
                    <a:pt x="2760981" y="6019800"/>
                  </a:lnTo>
                  <a:lnTo>
                    <a:pt x="2715261" y="6350000"/>
                  </a:lnTo>
                  <a:lnTo>
                    <a:pt x="2740661" y="6350000"/>
                  </a:lnTo>
                  <a:lnTo>
                    <a:pt x="2786381" y="6019800"/>
                  </a:lnTo>
                  <a:lnTo>
                    <a:pt x="2858771" y="6019800"/>
                  </a:lnTo>
                  <a:lnTo>
                    <a:pt x="2824481" y="6350000"/>
                  </a:lnTo>
                  <a:lnTo>
                    <a:pt x="2849881" y="6350000"/>
                  </a:lnTo>
                  <a:lnTo>
                    <a:pt x="2884171" y="6019800"/>
                  </a:lnTo>
                  <a:lnTo>
                    <a:pt x="2956561" y="6019800"/>
                  </a:lnTo>
                  <a:lnTo>
                    <a:pt x="2933701" y="6350000"/>
                  </a:lnTo>
                  <a:lnTo>
                    <a:pt x="2959101" y="6350000"/>
                  </a:lnTo>
                  <a:lnTo>
                    <a:pt x="2981961" y="6019800"/>
                  </a:lnTo>
                  <a:lnTo>
                    <a:pt x="3053081" y="6019800"/>
                  </a:lnTo>
                  <a:lnTo>
                    <a:pt x="3041651" y="6350000"/>
                  </a:lnTo>
                  <a:lnTo>
                    <a:pt x="3067051" y="6350000"/>
                  </a:lnTo>
                  <a:lnTo>
                    <a:pt x="3078481" y="6019800"/>
                  </a:lnTo>
                  <a:lnTo>
                    <a:pt x="3149601" y="6019800"/>
                  </a:lnTo>
                  <a:lnTo>
                    <a:pt x="3149601" y="6350000"/>
                  </a:lnTo>
                  <a:lnTo>
                    <a:pt x="3175001" y="6350000"/>
                  </a:lnTo>
                  <a:lnTo>
                    <a:pt x="3175001" y="6019800"/>
                  </a:lnTo>
                  <a:lnTo>
                    <a:pt x="3246121" y="6019800"/>
                  </a:lnTo>
                  <a:lnTo>
                    <a:pt x="3257551" y="6350000"/>
                  </a:lnTo>
                  <a:lnTo>
                    <a:pt x="3282951" y="6350000"/>
                  </a:lnTo>
                  <a:lnTo>
                    <a:pt x="3271521" y="6019800"/>
                  </a:lnTo>
                  <a:lnTo>
                    <a:pt x="3342641" y="6019800"/>
                  </a:lnTo>
                  <a:lnTo>
                    <a:pt x="3365501" y="6350000"/>
                  </a:lnTo>
                  <a:lnTo>
                    <a:pt x="3390901" y="6350000"/>
                  </a:lnTo>
                  <a:lnTo>
                    <a:pt x="3368041" y="6019800"/>
                  </a:lnTo>
                  <a:lnTo>
                    <a:pt x="3440431" y="6019800"/>
                  </a:lnTo>
                  <a:lnTo>
                    <a:pt x="3474721" y="6350000"/>
                  </a:lnTo>
                  <a:lnTo>
                    <a:pt x="3500121" y="6350000"/>
                  </a:lnTo>
                  <a:lnTo>
                    <a:pt x="3465831" y="6019800"/>
                  </a:lnTo>
                  <a:lnTo>
                    <a:pt x="3538221" y="6019800"/>
                  </a:lnTo>
                  <a:lnTo>
                    <a:pt x="3583941" y="6350000"/>
                  </a:lnTo>
                  <a:lnTo>
                    <a:pt x="3609341" y="6350000"/>
                  </a:lnTo>
                  <a:lnTo>
                    <a:pt x="3563621" y="6019800"/>
                  </a:lnTo>
                  <a:lnTo>
                    <a:pt x="3637281" y="6019800"/>
                  </a:lnTo>
                  <a:lnTo>
                    <a:pt x="3694431" y="6350000"/>
                  </a:lnTo>
                  <a:lnTo>
                    <a:pt x="3721101" y="6350000"/>
                  </a:lnTo>
                  <a:lnTo>
                    <a:pt x="3662681" y="6019800"/>
                  </a:lnTo>
                  <a:lnTo>
                    <a:pt x="3736341" y="6019800"/>
                  </a:lnTo>
                  <a:lnTo>
                    <a:pt x="3807461" y="6350000"/>
                  </a:lnTo>
                  <a:lnTo>
                    <a:pt x="3832861" y="6350000"/>
                  </a:lnTo>
                  <a:lnTo>
                    <a:pt x="3763011" y="6019800"/>
                  </a:lnTo>
                  <a:lnTo>
                    <a:pt x="3837941" y="6019800"/>
                  </a:lnTo>
                  <a:lnTo>
                    <a:pt x="3920491" y="6350000"/>
                  </a:lnTo>
                  <a:lnTo>
                    <a:pt x="3947161" y="6350000"/>
                  </a:lnTo>
                  <a:lnTo>
                    <a:pt x="3864611" y="6019800"/>
                  </a:lnTo>
                  <a:lnTo>
                    <a:pt x="3942081" y="6019800"/>
                  </a:lnTo>
                  <a:lnTo>
                    <a:pt x="4036061" y="6350000"/>
                  </a:lnTo>
                  <a:lnTo>
                    <a:pt x="4062731" y="6350000"/>
                  </a:lnTo>
                  <a:lnTo>
                    <a:pt x="3968751" y="6019800"/>
                  </a:lnTo>
                  <a:lnTo>
                    <a:pt x="4047491" y="6019800"/>
                  </a:lnTo>
                  <a:lnTo>
                    <a:pt x="4154171" y="6350000"/>
                  </a:lnTo>
                  <a:lnTo>
                    <a:pt x="4180841" y="6350000"/>
                  </a:lnTo>
                  <a:lnTo>
                    <a:pt x="4074161" y="6019800"/>
                  </a:lnTo>
                  <a:lnTo>
                    <a:pt x="4155441" y="6019800"/>
                  </a:lnTo>
                  <a:lnTo>
                    <a:pt x="4274821" y="6350000"/>
                  </a:lnTo>
                  <a:lnTo>
                    <a:pt x="4301491" y="6350000"/>
                  </a:lnTo>
                  <a:lnTo>
                    <a:pt x="4182111" y="6019800"/>
                  </a:lnTo>
                  <a:lnTo>
                    <a:pt x="4265931" y="6019800"/>
                  </a:lnTo>
                  <a:lnTo>
                    <a:pt x="4398011" y="6350000"/>
                  </a:lnTo>
                  <a:lnTo>
                    <a:pt x="4425952" y="6350000"/>
                  </a:lnTo>
                  <a:lnTo>
                    <a:pt x="4292600" y="6019800"/>
                  </a:lnTo>
                  <a:lnTo>
                    <a:pt x="4378960" y="6019800"/>
                  </a:lnTo>
                  <a:lnTo>
                    <a:pt x="4526280" y="6350000"/>
                  </a:lnTo>
                  <a:lnTo>
                    <a:pt x="4552950" y="6350000"/>
                  </a:lnTo>
                  <a:lnTo>
                    <a:pt x="4406900" y="6019800"/>
                  </a:lnTo>
                  <a:lnTo>
                    <a:pt x="4497070" y="6019800"/>
                  </a:lnTo>
                  <a:lnTo>
                    <a:pt x="4657090" y="6350000"/>
                  </a:lnTo>
                  <a:lnTo>
                    <a:pt x="4685030" y="6350000"/>
                  </a:lnTo>
                  <a:lnTo>
                    <a:pt x="4525010" y="6019800"/>
                  </a:lnTo>
                  <a:lnTo>
                    <a:pt x="4617720" y="6019800"/>
                  </a:lnTo>
                  <a:lnTo>
                    <a:pt x="4792980" y="6350000"/>
                  </a:lnTo>
                  <a:lnTo>
                    <a:pt x="4822190" y="6350000"/>
                  </a:lnTo>
                  <a:lnTo>
                    <a:pt x="4646930" y="6019800"/>
                  </a:lnTo>
                  <a:lnTo>
                    <a:pt x="4743450" y="6019800"/>
                  </a:lnTo>
                  <a:lnTo>
                    <a:pt x="4933950" y="6350000"/>
                  </a:lnTo>
                  <a:lnTo>
                    <a:pt x="4963160" y="6350000"/>
                  </a:lnTo>
                  <a:lnTo>
                    <a:pt x="4772660" y="6019800"/>
                  </a:lnTo>
                  <a:lnTo>
                    <a:pt x="4874260" y="6019800"/>
                  </a:lnTo>
                  <a:lnTo>
                    <a:pt x="5080000" y="6350000"/>
                  </a:lnTo>
                  <a:lnTo>
                    <a:pt x="5110480" y="6350000"/>
                  </a:lnTo>
                  <a:lnTo>
                    <a:pt x="4904740" y="6019800"/>
                  </a:lnTo>
                  <a:lnTo>
                    <a:pt x="5011420" y="6019800"/>
                  </a:lnTo>
                  <a:lnTo>
                    <a:pt x="5233670" y="6350000"/>
                  </a:lnTo>
                  <a:lnTo>
                    <a:pt x="5264150" y="6350000"/>
                  </a:lnTo>
                  <a:lnTo>
                    <a:pt x="5041900" y="6019800"/>
                  </a:lnTo>
                  <a:lnTo>
                    <a:pt x="5154930" y="6019800"/>
                  </a:lnTo>
                  <a:lnTo>
                    <a:pt x="5393690" y="6350000"/>
                  </a:lnTo>
                  <a:lnTo>
                    <a:pt x="5425440" y="6350000"/>
                  </a:lnTo>
                  <a:lnTo>
                    <a:pt x="5186680" y="6019800"/>
                  </a:lnTo>
                  <a:lnTo>
                    <a:pt x="5306060" y="6019800"/>
                  </a:lnTo>
                  <a:lnTo>
                    <a:pt x="5562600" y="6350000"/>
                  </a:lnTo>
                  <a:lnTo>
                    <a:pt x="5595620" y="6350000"/>
                  </a:lnTo>
                  <a:lnTo>
                    <a:pt x="5337810" y="6019800"/>
                  </a:lnTo>
                  <a:lnTo>
                    <a:pt x="5466080" y="6019800"/>
                  </a:lnTo>
                  <a:lnTo>
                    <a:pt x="5741670" y="6350000"/>
                  </a:lnTo>
                  <a:lnTo>
                    <a:pt x="5774691" y="6350000"/>
                  </a:lnTo>
                  <a:lnTo>
                    <a:pt x="5499100" y="6019800"/>
                  </a:lnTo>
                  <a:lnTo>
                    <a:pt x="5634990" y="6019800"/>
                  </a:lnTo>
                  <a:lnTo>
                    <a:pt x="5930900" y="6350000"/>
                  </a:lnTo>
                  <a:lnTo>
                    <a:pt x="5965190" y="6350000"/>
                  </a:lnTo>
                  <a:lnTo>
                    <a:pt x="5669280" y="6019800"/>
                  </a:lnTo>
                  <a:lnTo>
                    <a:pt x="5814060" y="6019800"/>
                  </a:lnTo>
                  <a:lnTo>
                    <a:pt x="6131560" y="6350000"/>
                  </a:lnTo>
                  <a:lnTo>
                    <a:pt x="6167120" y="6350000"/>
                  </a:lnTo>
                  <a:lnTo>
                    <a:pt x="5849620" y="6019800"/>
                  </a:lnTo>
                  <a:lnTo>
                    <a:pt x="6007100" y="6019800"/>
                  </a:lnTo>
                  <a:lnTo>
                    <a:pt x="6347460" y="6350000"/>
                  </a:lnTo>
                  <a:lnTo>
                    <a:pt x="6350000" y="6350000"/>
                  </a:lnTo>
                  <a:lnTo>
                    <a:pt x="6350000" y="6311900"/>
                  </a:lnTo>
                  <a:lnTo>
                    <a:pt x="6031230" y="6005830"/>
                  </a:lnTo>
                  <a:lnTo>
                    <a:pt x="6031230" y="5852160"/>
                  </a:lnTo>
                  <a:lnTo>
                    <a:pt x="6350000" y="6137910"/>
                  </a:lnTo>
                  <a:lnTo>
                    <a:pt x="6350000" y="6104890"/>
                  </a:lnTo>
                  <a:lnTo>
                    <a:pt x="6031230" y="5817870"/>
                  </a:lnTo>
                  <a:lnTo>
                    <a:pt x="6031230" y="5676900"/>
                  </a:lnTo>
                  <a:lnTo>
                    <a:pt x="6350000" y="5942330"/>
                  </a:lnTo>
                  <a:lnTo>
                    <a:pt x="6350000" y="5909310"/>
                  </a:lnTo>
                  <a:lnTo>
                    <a:pt x="6031230" y="5643880"/>
                  </a:lnTo>
                  <a:lnTo>
                    <a:pt x="6031230" y="5510530"/>
                  </a:lnTo>
                  <a:lnTo>
                    <a:pt x="6350000" y="5759450"/>
                  </a:lnTo>
                  <a:lnTo>
                    <a:pt x="6350000" y="5726430"/>
                  </a:lnTo>
                  <a:lnTo>
                    <a:pt x="6031230" y="5478780"/>
                  </a:lnTo>
                  <a:lnTo>
                    <a:pt x="6031230" y="5354320"/>
                  </a:lnTo>
                  <a:lnTo>
                    <a:pt x="6350000" y="5584190"/>
                  </a:lnTo>
                  <a:lnTo>
                    <a:pt x="6350000" y="5552440"/>
                  </a:lnTo>
                  <a:lnTo>
                    <a:pt x="6031230" y="5321300"/>
                  </a:lnTo>
                  <a:lnTo>
                    <a:pt x="6031230" y="5203190"/>
                  </a:lnTo>
                  <a:lnTo>
                    <a:pt x="6350000" y="5417820"/>
                  </a:lnTo>
                  <a:lnTo>
                    <a:pt x="6350000" y="5387340"/>
                  </a:lnTo>
                  <a:lnTo>
                    <a:pt x="6031230" y="5172710"/>
                  </a:lnTo>
                  <a:lnTo>
                    <a:pt x="6031230" y="5060950"/>
                  </a:lnTo>
                  <a:lnTo>
                    <a:pt x="6350000" y="5257800"/>
                  </a:lnTo>
                  <a:lnTo>
                    <a:pt x="6350000" y="5228590"/>
                  </a:lnTo>
                  <a:lnTo>
                    <a:pt x="6031230" y="5030470"/>
                  </a:lnTo>
                  <a:lnTo>
                    <a:pt x="6031230" y="4923790"/>
                  </a:lnTo>
                  <a:lnTo>
                    <a:pt x="6350000" y="5107940"/>
                  </a:lnTo>
                  <a:lnTo>
                    <a:pt x="6350000" y="5078730"/>
                  </a:lnTo>
                  <a:lnTo>
                    <a:pt x="6031230" y="4894580"/>
                  </a:lnTo>
                  <a:lnTo>
                    <a:pt x="6031230" y="4792980"/>
                  </a:lnTo>
                  <a:lnTo>
                    <a:pt x="6350000" y="4961890"/>
                  </a:lnTo>
                  <a:lnTo>
                    <a:pt x="6350000" y="4932680"/>
                  </a:lnTo>
                  <a:lnTo>
                    <a:pt x="6031230" y="4762500"/>
                  </a:lnTo>
                  <a:lnTo>
                    <a:pt x="6031230" y="4665980"/>
                  </a:lnTo>
                  <a:lnTo>
                    <a:pt x="6350000" y="4820920"/>
                  </a:lnTo>
                  <a:lnTo>
                    <a:pt x="6350000" y="4792980"/>
                  </a:lnTo>
                  <a:lnTo>
                    <a:pt x="6031230" y="4638040"/>
                  </a:lnTo>
                  <a:lnTo>
                    <a:pt x="6031230" y="4544060"/>
                  </a:lnTo>
                  <a:lnTo>
                    <a:pt x="6350000" y="4685030"/>
                  </a:lnTo>
                  <a:lnTo>
                    <a:pt x="6350000" y="4658360"/>
                  </a:lnTo>
                  <a:lnTo>
                    <a:pt x="6031230" y="4516120"/>
                  </a:lnTo>
                  <a:lnTo>
                    <a:pt x="6031230" y="4425950"/>
                  </a:lnTo>
                  <a:lnTo>
                    <a:pt x="6350000" y="4554220"/>
                  </a:lnTo>
                  <a:lnTo>
                    <a:pt x="6350000" y="4526280"/>
                  </a:lnTo>
                  <a:lnTo>
                    <a:pt x="6031230" y="4399280"/>
                  </a:lnTo>
                  <a:lnTo>
                    <a:pt x="6031230" y="4311650"/>
                  </a:lnTo>
                  <a:lnTo>
                    <a:pt x="6350000" y="4427220"/>
                  </a:lnTo>
                  <a:lnTo>
                    <a:pt x="6350000" y="4400550"/>
                  </a:lnTo>
                  <a:lnTo>
                    <a:pt x="6031230" y="4284980"/>
                  </a:lnTo>
                  <a:lnTo>
                    <a:pt x="6031230" y="4199889"/>
                  </a:lnTo>
                  <a:lnTo>
                    <a:pt x="6350000" y="4302759"/>
                  </a:lnTo>
                  <a:lnTo>
                    <a:pt x="6350000" y="4276089"/>
                  </a:lnTo>
                  <a:lnTo>
                    <a:pt x="6031230" y="4173219"/>
                  </a:lnTo>
                  <a:lnTo>
                    <a:pt x="6031230" y="4090669"/>
                  </a:lnTo>
                  <a:lnTo>
                    <a:pt x="6350000" y="4178300"/>
                  </a:lnTo>
                  <a:lnTo>
                    <a:pt x="6350000" y="4151630"/>
                  </a:lnTo>
                  <a:lnTo>
                    <a:pt x="6031230" y="4061460"/>
                  </a:lnTo>
                  <a:lnTo>
                    <a:pt x="6031230" y="3980180"/>
                  </a:lnTo>
                  <a:lnTo>
                    <a:pt x="6350000" y="4060190"/>
                  </a:lnTo>
                  <a:lnTo>
                    <a:pt x="6350000" y="4034790"/>
                  </a:lnTo>
                  <a:lnTo>
                    <a:pt x="6031230" y="3954780"/>
                  </a:lnTo>
                  <a:lnTo>
                    <a:pt x="6031230" y="3876040"/>
                  </a:lnTo>
                  <a:lnTo>
                    <a:pt x="6350000" y="3943350"/>
                  </a:lnTo>
                  <a:lnTo>
                    <a:pt x="6350000" y="3916680"/>
                  </a:lnTo>
                  <a:lnTo>
                    <a:pt x="6031230" y="3849370"/>
                  </a:lnTo>
                  <a:lnTo>
                    <a:pt x="6031230" y="3771900"/>
                  </a:lnTo>
                  <a:lnTo>
                    <a:pt x="6350000" y="3827780"/>
                  </a:lnTo>
                  <a:lnTo>
                    <a:pt x="6350000" y="3801110"/>
                  </a:lnTo>
                  <a:lnTo>
                    <a:pt x="6031230" y="3746500"/>
                  </a:lnTo>
                  <a:lnTo>
                    <a:pt x="6031230" y="3669030"/>
                  </a:lnTo>
                  <a:lnTo>
                    <a:pt x="6350000" y="3714750"/>
                  </a:lnTo>
                  <a:lnTo>
                    <a:pt x="6350000" y="3689350"/>
                  </a:lnTo>
                  <a:lnTo>
                    <a:pt x="6031230" y="3643630"/>
                  </a:lnTo>
                  <a:lnTo>
                    <a:pt x="6031230" y="3568700"/>
                  </a:lnTo>
                  <a:lnTo>
                    <a:pt x="6350000" y="3601720"/>
                  </a:lnTo>
                  <a:lnTo>
                    <a:pt x="6350000" y="3576320"/>
                  </a:lnTo>
                  <a:lnTo>
                    <a:pt x="6031230" y="3543300"/>
                  </a:lnTo>
                  <a:lnTo>
                    <a:pt x="6031230" y="3467100"/>
                  </a:lnTo>
                  <a:lnTo>
                    <a:pt x="6350000" y="3489960"/>
                  </a:lnTo>
                  <a:lnTo>
                    <a:pt x="6350000" y="3463290"/>
                  </a:lnTo>
                  <a:lnTo>
                    <a:pt x="6031230" y="3441700"/>
                  </a:lnTo>
                  <a:lnTo>
                    <a:pt x="6031230" y="3368040"/>
                  </a:lnTo>
                  <a:lnTo>
                    <a:pt x="6350000" y="3379470"/>
                  </a:lnTo>
                  <a:lnTo>
                    <a:pt x="6350000" y="3354070"/>
                  </a:lnTo>
                  <a:lnTo>
                    <a:pt x="6031230" y="3342640"/>
                  </a:lnTo>
                  <a:lnTo>
                    <a:pt x="6031230" y="3263900"/>
                  </a:lnTo>
                  <a:lnTo>
                    <a:pt x="6350000" y="3263900"/>
                  </a:lnTo>
                  <a:lnTo>
                    <a:pt x="6350000" y="3238500"/>
                  </a:lnTo>
                  <a:lnTo>
                    <a:pt x="6031230" y="3238500"/>
                  </a:lnTo>
                  <a:lnTo>
                    <a:pt x="6031230" y="3163570"/>
                  </a:lnTo>
                  <a:lnTo>
                    <a:pt x="6350000" y="3152140"/>
                  </a:lnTo>
                  <a:lnTo>
                    <a:pt x="6350000" y="3126740"/>
                  </a:lnTo>
                  <a:lnTo>
                    <a:pt x="6031230" y="3138170"/>
                  </a:lnTo>
                  <a:lnTo>
                    <a:pt x="6031230" y="3064510"/>
                  </a:lnTo>
                  <a:lnTo>
                    <a:pt x="6350000" y="3042920"/>
                  </a:lnTo>
                  <a:lnTo>
                    <a:pt x="6350000" y="3016250"/>
                  </a:lnTo>
                  <a:lnTo>
                    <a:pt x="6031230" y="3039110"/>
                  </a:lnTo>
                  <a:lnTo>
                    <a:pt x="6031230" y="2962910"/>
                  </a:lnTo>
                  <a:lnTo>
                    <a:pt x="6350000" y="2929890"/>
                  </a:lnTo>
                  <a:lnTo>
                    <a:pt x="6350000" y="2904490"/>
                  </a:lnTo>
                  <a:lnTo>
                    <a:pt x="6031230" y="2937510"/>
                  </a:lnTo>
                  <a:lnTo>
                    <a:pt x="6031230" y="2862580"/>
                  </a:lnTo>
                  <a:lnTo>
                    <a:pt x="6350000" y="2816860"/>
                  </a:lnTo>
                  <a:lnTo>
                    <a:pt x="6350000" y="2791460"/>
                  </a:lnTo>
                  <a:lnTo>
                    <a:pt x="6031230" y="2837180"/>
                  </a:lnTo>
                  <a:lnTo>
                    <a:pt x="6031230" y="2759710"/>
                  </a:lnTo>
                  <a:lnTo>
                    <a:pt x="6350000" y="2705100"/>
                  </a:lnTo>
                  <a:lnTo>
                    <a:pt x="6350000" y="2678430"/>
                  </a:lnTo>
                  <a:lnTo>
                    <a:pt x="6031230" y="2734310"/>
                  </a:lnTo>
                  <a:lnTo>
                    <a:pt x="6031230" y="2654300"/>
                  </a:lnTo>
                  <a:lnTo>
                    <a:pt x="6350000" y="2586990"/>
                  </a:lnTo>
                  <a:lnTo>
                    <a:pt x="6350000" y="2560320"/>
                  </a:lnTo>
                  <a:lnTo>
                    <a:pt x="6031230" y="2627630"/>
                  </a:lnTo>
                  <a:lnTo>
                    <a:pt x="6031230" y="2548890"/>
                  </a:lnTo>
                  <a:lnTo>
                    <a:pt x="6350000" y="2468880"/>
                  </a:lnTo>
                  <a:lnTo>
                    <a:pt x="6350000" y="2443480"/>
                  </a:lnTo>
                  <a:lnTo>
                    <a:pt x="6031230" y="2523490"/>
                  </a:lnTo>
                  <a:lnTo>
                    <a:pt x="6031230" y="2442210"/>
                  </a:lnTo>
                  <a:lnTo>
                    <a:pt x="6350000" y="2352040"/>
                  </a:lnTo>
                  <a:lnTo>
                    <a:pt x="6350000" y="2324100"/>
                  </a:lnTo>
                  <a:lnTo>
                    <a:pt x="6031230" y="2414270"/>
                  </a:lnTo>
                  <a:lnTo>
                    <a:pt x="6031230" y="2331720"/>
                  </a:lnTo>
                  <a:lnTo>
                    <a:pt x="6350000" y="2228850"/>
                  </a:lnTo>
                  <a:lnTo>
                    <a:pt x="6350000" y="2202180"/>
                  </a:lnTo>
                  <a:lnTo>
                    <a:pt x="6031230" y="2305050"/>
                  </a:lnTo>
                  <a:lnTo>
                    <a:pt x="6031230" y="2219960"/>
                  </a:lnTo>
                  <a:lnTo>
                    <a:pt x="6350000" y="2104390"/>
                  </a:lnTo>
                  <a:lnTo>
                    <a:pt x="6350000" y="2077720"/>
                  </a:lnTo>
                  <a:lnTo>
                    <a:pt x="6031230" y="2193290"/>
                  </a:lnTo>
                  <a:lnTo>
                    <a:pt x="6031230" y="2105660"/>
                  </a:lnTo>
                  <a:lnTo>
                    <a:pt x="6350000" y="1978660"/>
                  </a:lnTo>
                  <a:lnTo>
                    <a:pt x="6350000" y="1950720"/>
                  </a:lnTo>
                  <a:lnTo>
                    <a:pt x="6031230" y="2078990"/>
                  </a:lnTo>
                  <a:lnTo>
                    <a:pt x="6031230" y="1988820"/>
                  </a:lnTo>
                  <a:lnTo>
                    <a:pt x="6350000" y="1846580"/>
                  </a:lnTo>
                  <a:lnTo>
                    <a:pt x="6350000" y="1819910"/>
                  </a:lnTo>
                  <a:lnTo>
                    <a:pt x="6031230" y="1960880"/>
                  </a:lnTo>
                  <a:lnTo>
                    <a:pt x="6031230" y="1866900"/>
                  </a:lnTo>
                  <a:lnTo>
                    <a:pt x="6350000" y="1711960"/>
                  </a:lnTo>
                  <a:lnTo>
                    <a:pt x="6350000" y="1684020"/>
                  </a:lnTo>
                  <a:lnTo>
                    <a:pt x="6031230" y="1838960"/>
                  </a:lnTo>
                  <a:lnTo>
                    <a:pt x="6031230" y="1739900"/>
                  </a:lnTo>
                  <a:lnTo>
                    <a:pt x="6350000" y="1570990"/>
                  </a:lnTo>
                  <a:lnTo>
                    <a:pt x="6350000" y="1541780"/>
                  </a:lnTo>
                  <a:lnTo>
                    <a:pt x="6031230" y="1710690"/>
                  </a:lnTo>
                  <a:lnTo>
                    <a:pt x="6031230" y="1609090"/>
                  </a:lnTo>
                  <a:lnTo>
                    <a:pt x="6350000" y="1424940"/>
                  </a:lnTo>
                  <a:lnTo>
                    <a:pt x="6350000" y="1395730"/>
                  </a:lnTo>
                  <a:lnTo>
                    <a:pt x="6031230" y="1579880"/>
                  </a:lnTo>
                  <a:lnTo>
                    <a:pt x="6031230" y="1473200"/>
                  </a:lnTo>
                  <a:lnTo>
                    <a:pt x="6350000" y="1275080"/>
                  </a:lnTo>
                  <a:lnTo>
                    <a:pt x="6350000" y="1244600"/>
                  </a:lnTo>
                  <a:lnTo>
                    <a:pt x="6031230" y="1442720"/>
                  </a:lnTo>
                  <a:lnTo>
                    <a:pt x="6031230" y="1330960"/>
                  </a:lnTo>
                  <a:lnTo>
                    <a:pt x="6350000" y="1116330"/>
                  </a:lnTo>
                  <a:lnTo>
                    <a:pt x="6350000" y="1085850"/>
                  </a:lnTo>
                  <a:lnTo>
                    <a:pt x="6031230" y="1300480"/>
                  </a:lnTo>
                  <a:lnTo>
                    <a:pt x="6031230" y="1181100"/>
                  </a:lnTo>
                  <a:lnTo>
                    <a:pt x="6350000" y="951230"/>
                  </a:lnTo>
                  <a:lnTo>
                    <a:pt x="6350000" y="919480"/>
                  </a:lnTo>
                  <a:lnTo>
                    <a:pt x="6031230" y="1149350"/>
                  </a:lnTo>
                  <a:lnTo>
                    <a:pt x="6031230" y="1024890"/>
                  </a:lnTo>
                  <a:lnTo>
                    <a:pt x="6350000" y="777240"/>
                  </a:lnTo>
                  <a:lnTo>
                    <a:pt x="6350000" y="744220"/>
                  </a:lnTo>
                  <a:lnTo>
                    <a:pt x="6031230" y="993140"/>
                  </a:lnTo>
                  <a:lnTo>
                    <a:pt x="6031230" y="858520"/>
                  </a:lnTo>
                  <a:lnTo>
                    <a:pt x="6350000" y="593090"/>
                  </a:lnTo>
                  <a:lnTo>
                    <a:pt x="6350000" y="560070"/>
                  </a:lnTo>
                  <a:lnTo>
                    <a:pt x="6031230" y="825500"/>
                  </a:lnTo>
                  <a:lnTo>
                    <a:pt x="6031230" y="684530"/>
                  </a:lnTo>
                  <a:lnTo>
                    <a:pt x="6350000" y="397510"/>
                  </a:lnTo>
                  <a:lnTo>
                    <a:pt x="6350000" y="364490"/>
                  </a:lnTo>
                  <a:lnTo>
                    <a:pt x="6031230" y="650240"/>
                  </a:lnTo>
                  <a:lnTo>
                    <a:pt x="6031230" y="496570"/>
                  </a:lnTo>
                  <a:lnTo>
                    <a:pt x="6350000" y="190500"/>
                  </a:lnTo>
                  <a:close/>
                  <a:moveTo>
                    <a:pt x="6004560" y="5994400"/>
                  </a:moveTo>
                  <a:lnTo>
                    <a:pt x="344170" y="5994400"/>
                  </a:lnTo>
                  <a:lnTo>
                    <a:pt x="344170" y="344170"/>
                  </a:lnTo>
                  <a:lnTo>
                    <a:pt x="6004560" y="344170"/>
                  </a:lnTo>
                  <a:lnTo>
                    <a:pt x="6004560" y="5994400"/>
                  </a:lnTo>
                  <a:close/>
                </a:path>
              </a:pathLst>
            </a:custGeom>
            <a:solidFill>
              <a:srgbClr val="D3B77F"/>
            </a:solidFill>
          </p:spPr>
        </p:sp>
      </p:grpSp>
      <p:grpSp>
        <p:nvGrpSpPr>
          <p:cNvPr id="18" name="Group 18"/>
          <p:cNvGrpSpPr/>
          <p:nvPr/>
        </p:nvGrpSpPr>
        <p:grpSpPr>
          <a:xfrm>
            <a:off x="3713107" y="5288411"/>
            <a:ext cx="3554751" cy="4041023"/>
            <a:chOff x="0" y="0"/>
            <a:chExt cx="1273943" cy="1448212"/>
          </a:xfrm>
        </p:grpSpPr>
        <p:sp>
          <p:nvSpPr>
            <p:cNvPr id="19" name="Freeform 19"/>
            <p:cNvSpPr/>
            <p:nvPr/>
          </p:nvSpPr>
          <p:spPr>
            <a:xfrm>
              <a:off x="0" y="0"/>
              <a:ext cx="1273942" cy="1448212"/>
            </a:xfrm>
            <a:custGeom>
              <a:avLst/>
              <a:gdLst/>
              <a:ahLst/>
              <a:cxnLst/>
              <a:rect l="l" t="t" r="r" b="b"/>
              <a:pathLst>
                <a:path w="1273942" h="1448212">
                  <a:moveTo>
                    <a:pt x="80583" y="0"/>
                  </a:moveTo>
                  <a:lnTo>
                    <a:pt x="1193360" y="0"/>
                  </a:lnTo>
                  <a:cubicBezTo>
                    <a:pt x="1237864" y="0"/>
                    <a:pt x="1273942" y="36078"/>
                    <a:pt x="1273942" y="80583"/>
                  </a:cubicBezTo>
                  <a:lnTo>
                    <a:pt x="1273942" y="1367629"/>
                  </a:lnTo>
                  <a:cubicBezTo>
                    <a:pt x="1273942" y="1389001"/>
                    <a:pt x="1265453" y="1409497"/>
                    <a:pt x="1250340" y="1424609"/>
                  </a:cubicBezTo>
                  <a:cubicBezTo>
                    <a:pt x="1235228" y="1439722"/>
                    <a:pt x="1214732" y="1448212"/>
                    <a:pt x="1193360" y="1448212"/>
                  </a:cubicBezTo>
                  <a:lnTo>
                    <a:pt x="80583" y="1448212"/>
                  </a:lnTo>
                  <a:cubicBezTo>
                    <a:pt x="59211" y="1448212"/>
                    <a:pt x="38714" y="1439722"/>
                    <a:pt x="23602" y="1424609"/>
                  </a:cubicBezTo>
                  <a:cubicBezTo>
                    <a:pt x="8490" y="1409497"/>
                    <a:pt x="0" y="1389001"/>
                    <a:pt x="0" y="1367629"/>
                  </a:cubicBezTo>
                  <a:lnTo>
                    <a:pt x="0" y="80583"/>
                  </a:lnTo>
                  <a:cubicBezTo>
                    <a:pt x="0" y="59211"/>
                    <a:pt x="8490" y="38714"/>
                    <a:pt x="23602" y="23602"/>
                  </a:cubicBezTo>
                  <a:cubicBezTo>
                    <a:pt x="38714" y="8490"/>
                    <a:pt x="59211" y="0"/>
                    <a:pt x="80583" y="0"/>
                  </a:cubicBezTo>
                  <a:close/>
                </a:path>
              </a:pathLst>
            </a:custGeom>
            <a:solidFill>
              <a:srgbClr val="FABB17"/>
            </a:solidFill>
          </p:spPr>
        </p:sp>
        <p:sp>
          <p:nvSpPr>
            <p:cNvPr id="20" name="TextBox 20"/>
            <p:cNvSpPr txBox="1"/>
            <p:nvPr/>
          </p:nvSpPr>
          <p:spPr>
            <a:xfrm>
              <a:off x="0" y="28575"/>
              <a:ext cx="1273943" cy="1419637"/>
            </a:xfrm>
            <a:prstGeom prst="rect">
              <a:avLst/>
            </a:prstGeom>
          </p:spPr>
          <p:txBody>
            <a:bodyPr lIns="50800" tIns="50800" rIns="50800" bIns="50800" rtlCol="0" anchor="ctr"/>
            <a:lstStyle/>
            <a:p>
              <a:pPr algn="ctr">
                <a:lnSpc>
                  <a:spcPts val="1334"/>
                </a:lnSpc>
              </a:pPr>
              <a:endParaRPr/>
            </a:p>
          </p:txBody>
        </p:sp>
      </p:grpSp>
      <p:sp>
        <p:nvSpPr>
          <p:cNvPr id="21" name="TextBox 21"/>
          <p:cNvSpPr txBox="1"/>
          <p:nvPr/>
        </p:nvSpPr>
        <p:spPr>
          <a:xfrm rot="19876580">
            <a:off x="425175" y="2992463"/>
            <a:ext cx="1256374" cy="189796"/>
          </a:xfrm>
          <a:prstGeom prst="rect">
            <a:avLst/>
          </a:prstGeom>
        </p:spPr>
        <p:txBody>
          <a:bodyPr lIns="0" tIns="0" rIns="0" bIns="0" rtlCol="0" anchor="t">
            <a:spAutoFit/>
          </a:bodyPr>
          <a:lstStyle/>
          <a:p>
            <a:pPr algn="ctr">
              <a:lnSpc>
                <a:spcPts val="1434"/>
              </a:lnSpc>
            </a:pPr>
            <a:r>
              <a:rPr lang="en-US" sz="1434" spc="43" dirty="0" err="1">
                <a:solidFill>
                  <a:srgbClr val="000000"/>
                </a:solidFill>
                <a:latin typeface="One Little Font"/>
                <a:ea typeface="One Little Font"/>
                <a:cs typeface="One Little Font"/>
                <a:sym typeface="One Little Font"/>
              </a:rPr>
              <a:t>Mrs</a:t>
            </a:r>
            <a:r>
              <a:rPr lang="en-US" sz="1434" spc="43" dirty="0">
                <a:solidFill>
                  <a:srgbClr val="000000"/>
                </a:solidFill>
                <a:latin typeface="One Little Font"/>
                <a:ea typeface="One Little Font"/>
                <a:cs typeface="One Little Font"/>
                <a:sym typeface="One Little Font"/>
              </a:rPr>
              <a:t> Adams</a:t>
            </a:r>
          </a:p>
        </p:txBody>
      </p:sp>
      <p:sp>
        <p:nvSpPr>
          <p:cNvPr id="22" name="TextBox 22"/>
          <p:cNvSpPr txBox="1"/>
          <p:nvPr/>
        </p:nvSpPr>
        <p:spPr>
          <a:xfrm>
            <a:off x="3114101" y="211240"/>
            <a:ext cx="4280168" cy="1484939"/>
          </a:xfrm>
          <a:prstGeom prst="rect">
            <a:avLst/>
          </a:prstGeom>
        </p:spPr>
        <p:txBody>
          <a:bodyPr lIns="0" tIns="0" rIns="0" bIns="0" rtlCol="0" anchor="t">
            <a:spAutoFit/>
          </a:bodyPr>
          <a:lstStyle/>
          <a:p>
            <a:pPr algn="ctr">
              <a:lnSpc>
                <a:spcPts val="5827"/>
              </a:lnSpc>
              <a:spcBef>
                <a:spcPct val="0"/>
              </a:spcBef>
            </a:pPr>
            <a:r>
              <a:rPr lang="en-US" sz="4162" dirty="0">
                <a:solidFill>
                  <a:srgbClr val="FABB17"/>
                </a:solidFill>
                <a:latin typeface="Childos Arabic"/>
                <a:ea typeface="Childos Arabic"/>
                <a:cs typeface="Childos Arabic"/>
                <a:sym typeface="Childos Arabic"/>
              </a:rPr>
              <a:t>Hello and Welcome to 6S</a:t>
            </a:r>
          </a:p>
        </p:txBody>
      </p:sp>
      <p:sp>
        <p:nvSpPr>
          <p:cNvPr id="23" name="TextBox 23"/>
          <p:cNvSpPr txBox="1"/>
          <p:nvPr/>
        </p:nvSpPr>
        <p:spPr>
          <a:xfrm>
            <a:off x="2026130" y="3197036"/>
            <a:ext cx="3637340" cy="436017"/>
          </a:xfrm>
          <a:prstGeom prst="rect">
            <a:avLst/>
          </a:prstGeom>
        </p:spPr>
        <p:txBody>
          <a:bodyPr lIns="0" tIns="0" rIns="0" bIns="0" rtlCol="0" anchor="t">
            <a:spAutoFit/>
          </a:bodyPr>
          <a:lstStyle/>
          <a:p>
            <a:pPr algn="ctr">
              <a:lnSpc>
                <a:spcPts val="3358"/>
              </a:lnSpc>
              <a:spcBef>
                <a:spcPct val="0"/>
              </a:spcBef>
            </a:pPr>
            <a:r>
              <a:rPr lang="en-US" sz="2398" dirty="0">
                <a:solidFill>
                  <a:srgbClr val="000000"/>
                </a:solidFill>
                <a:latin typeface="Childos Arabic"/>
                <a:ea typeface="Childos Arabic"/>
                <a:cs typeface="Childos Arabic"/>
                <a:sym typeface="Childos Arabic"/>
              </a:rPr>
              <a:t>WELCOME TO 6S!</a:t>
            </a:r>
          </a:p>
        </p:txBody>
      </p:sp>
      <p:sp>
        <p:nvSpPr>
          <p:cNvPr id="24" name="TextBox 24"/>
          <p:cNvSpPr txBox="1"/>
          <p:nvPr/>
        </p:nvSpPr>
        <p:spPr>
          <a:xfrm>
            <a:off x="3713103" y="5408066"/>
            <a:ext cx="3554751" cy="3367589"/>
          </a:xfrm>
          <a:prstGeom prst="rect">
            <a:avLst/>
          </a:prstGeom>
        </p:spPr>
        <p:txBody>
          <a:bodyPr wrap="square" lIns="0" tIns="0" rIns="0" bIns="0" rtlCol="0" anchor="t">
            <a:spAutoFit/>
          </a:bodyPr>
          <a:lstStyle/>
          <a:p>
            <a:pPr marL="285750" indent="-285750">
              <a:buFont typeface="Arial" panose="020B0604020202020204" pitchFamily="34" charset="0"/>
              <a:buChar char="•"/>
            </a:pPr>
            <a:r>
              <a:rPr lang="en-GB" dirty="0">
                <a:solidFill>
                  <a:srgbClr val="006FC0"/>
                </a:solidFill>
                <a:latin typeface="Comic Sans MS" panose="030F0702030302020204" pitchFamily="66" charset="0"/>
              </a:rPr>
              <a:t>Miss </a:t>
            </a:r>
            <a:r>
              <a:rPr lang="en-GB" dirty="0" err="1">
                <a:solidFill>
                  <a:srgbClr val="006FC0"/>
                </a:solidFill>
                <a:latin typeface="Comic Sans MS" panose="030F0702030302020204" pitchFamily="66" charset="0"/>
              </a:rPr>
              <a:t>Mcnulty</a:t>
            </a:r>
            <a:r>
              <a:rPr lang="en-GB" dirty="0">
                <a:solidFill>
                  <a:srgbClr val="006FC0"/>
                </a:solidFill>
                <a:latin typeface="Comic Sans MS" panose="030F0702030302020204" pitchFamily="66" charset="0"/>
              </a:rPr>
              <a:t> loves yoga, holidays, sunny weather and elephants!</a:t>
            </a:r>
          </a:p>
          <a:p>
            <a:pPr marL="285750" indent="-285750">
              <a:buFont typeface="Arial" panose="020B0604020202020204" pitchFamily="34" charset="0"/>
              <a:buChar char="•"/>
            </a:pPr>
            <a:r>
              <a:rPr lang="en-GB" dirty="0">
                <a:solidFill>
                  <a:srgbClr val="006FC0"/>
                </a:solidFill>
                <a:latin typeface="Comic Sans MS"/>
              </a:rPr>
              <a:t>In Year 6, we enjoy several trips including days at Stanley Head to enhance our Geography, local visits to the canal and Potteries Museum and the </a:t>
            </a:r>
            <a:r>
              <a:rPr lang="en-GB">
                <a:solidFill>
                  <a:srgbClr val="006FC0"/>
                </a:solidFill>
                <a:latin typeface="Comic Sans MS"/>
              </a:rPr>
              <a:t>Uttoxeter</a:t>
            </a:r>
            <a:r>
              <a:rPr lang="en-GB" dirty="0">
                <a:solidFill>
                  <a:srgbClr val="006FC0"/>
                </a:solidFill>
                <a:latin typeface="Comic Sans MS"/>
              </a:rPr>
              <a:t> </a:t>
            </a:r>
            <a:r>
              <a:rPr lang="en-GB" dirty="0" err="1">
                <a:solidFill>
                  <a:srgbClr val="006FC0"/>
                </a:solidFill>
                <a:latin typeface="Comic Sans MS"/>
              </a:rPr>
              <a:t>Cinebowl</a:t>
            </a:r>
            <a:endParaRPr lang="en-GB" dirty="0" err="1">
              <a:solidFill>
                <a:srgbClr val="006FC0"/>
              </a:solidFill>
              <a:latin typeface="Comic Sans MS" panose="030F0702030302020204" pitchFamily="66" charset="0"/>
            </a:endParaRPr>
          </a:p>
          <a:p>
            <a:pPr marL="285750" indent="-285750">
              <a:buFont typeface="Arial" panose="020B0604020202020204" pitchFamily="34" charset="0"/>
              <a:buChar char="•"/>
            </a:pPr>
            <a:r>
              <a:rPr lang="en-GB" dirty="0">
                <a:solidFill>
                  <a:srgbClr val="006FC0"/>
                </a:solidFill>
                <a:latin typeface="Comic Sans MS" panose="030F0702030302020204" pitchFamily="66" charset="0"/>
              </a:rPr>
              <a:t>It’s certainly a busy final year and one that tends to fly! </a:t>
            </a:r>
            <a:endParaRPr lang="en-GB" dirty="0">
              <a:solidFill>
                <a:srgbClr val="000000"/>
              </a:solidFill>
              <a:latin typeface="Comic Sans MS" panose="030F0702030302020204" pitchFamily="66" charset="0"/>
            </a:endParaRPr>
          </a:p>
          <a:p>
            <a:pPr marL="195655" lvl="1" algn="l">
              <a:lnSpc>
                <a:spcPts val="2537"/>
              </a:lnSpc>
            </a:pPr>
            <a:endParaRPr lang="en-US" sz="1812" spc="54" dirty="0">
              <a:solidFill>
                <a:srgbClr val="000000"/>
              </a:solidFill>
              <a:latin typeface="One Little Font"/>
              <a:ea typeface="One Little Font"/>
              <a:cs typeface="One Little Font"/>
              <a:sym typeface="One Little Font"/>
            </a:endParaRPr>
          </a:p>
        </p:txBody>
      </p:sp>
      <p:sp>
        <p:nvSpPr>
          <p:cNvPr id="25" name="TextBox 25"/>
          <p:cNvSpPr txBox="1"/>
          <p:nvPr/>
        </p:nvSpPr>
        <p:spPr>
          <a:xfrm>
            <a:off x="134102" y="5189626"/>
            <a:ext cx="3619366" cy="427355"/>
          </a:xfrm>
          <a:prstGeom prst="rect">
            <a:avLst/>
          </a:prstGeom>
        </p:spPr>
        <p:txBody>
          <a:bodyPr lIns="0" tIns="0" rIns="0" bIns="0" rtlCol="0" anchor="t">
            <a:spAutoFit/>
          </a:bodyPr>
          <a:lstStyle/>
          <a:p>
            <a:pPr algn="l">
              <a:lnSpc>
                <a:spcPts val="3220"/>
              </a:lnSpc>
              <a:spcBef>
                <a:spcPct val="0"/>
              </a:spcBef>
            </a:pPr>
            <a:r>
              <a:rPr lang="en-US" sz="2300">
                <a:solidFill>
                  <a:srgbClr val="FABB17"/>
                </a:solidFill>
                <a:latin typeface="Bugaki"/>
                <a:ea typeface="Bugaki"/>
                <a:cs typeface="Bugaki"/>
                <a:sym typeface="Bugaki"/>
              </a:rPr>
              <a:t>Our new classroom;</a:t>
            </a:r>
          </a:p>
        </p:txBody>
      </p:sp>
      <p:sp>
        <p:nvSpPr>
          <p:cNvPr id="26" name="TextBox 26"/>
          <p:cNvSpPr txBox="1"/>
          <p:nvPr/>
        </p:nvSpPr>
        <p:spPr>
          <a:xfrm>
            <a:off x="3918183" y="8735443"/>
            <a:ext cx="3144600" cy="512961"/>
          </a:xfrm>
          <a:prstGeom prst="rect">
            <a:avLst/>
          </a:prstGeom>
        </p:spPr>
        <p:txBody>
          <a:bodyPr lIns="0" tIns="0" rIns="0" bIns="0" rtlCol="0" anchor="t">
            <a:spAutoFit/>
          </a:bodyPr>
          <a:lstStyle/>
          <a:p>
            <a:pPr algn="ctr">
              <a:lnSpc>
                <a:spcPts val="1959"/>
              </a:lnSpc>
            </a:pPr>
            <a:r>
              <a:rPr lang="en-US" sz="1399" u="none" strike="noStrike" spc="41">
                <a:solidFill>
                  <a:srgbClr val="000000"/>
                </a:solidFill>
                <a:latin typeface="One Little Font"/>
                <a:ea typeface="One Little Font"/>
                <a:cs typeface="One Little Font"/>
                <a:sym typeface="One Little Font"/>
              </a:rPr>
              <a:t>Please reach out to me if you have any questions about your child. </a:t>
            </a:r>
          </a:p>
        </p:txBody>
      </p:sp>
      <p:sp>
        <p:nvSpPr>
          <p:cNvPr id="27" name="TextBox 27"/>
          <p:cNvSpPr txBox="1"/>
          <p:nvPr/>
        </p:nvSpPr>
        <p:spPr>
          <a:xfrm>
            <a:off x="2217552" y="9419644"/>
            <a:ext cx="2660086" cy="478790"/>
          </a:xfrm>
          <a:prstGeom prst="rect">
            <a:avLst/>
          </a:prstGeom>
        </p:spPr>
        <p:txBody>
          <a:bodyPr lIns="0" tIns="0" rIns="0" bIns="0" rtlCol="0" anchor="t">
            <a:spAutoFit/>
          </a:bodyPr>
          <a:lstStyle/>
          <a:p>
            <a:pPr algn="ctr">
              <a:lnSpc>
                <a:spcPts val="1959"/>
              </a:lnSpc>
              <a:spcBef>
                <a:spcPct val="0"/>
              </a:spcBef>
            </a:pPr>
            <a:r>
              <a:rPr lang="en-US" sz="1399" spc="41">
                <a:solidFill>
                  <a:srgbClr val="000000"/>
                </a:solidFill>
                <a:latin typeface="One Little Font"/>
                <a:ea typeface="One Little Font"/>
                <a:cs typeface="One Little Font"/>
                <a:sym typeface="One Little Font"/>
              </a:rPr>
              <a:t>“Education is one thing that no one can take away from you.”</a:t>
            </a:r>
          </a:p>
        </p:txBody>
      </p:sp>
      <p:sp>
        <p:nvSpPr>
          <p:cNvPr id="29" name="TextBox 29"/>
          <p:cNvSpPr txBox="1"/>
          <p:nvPr/>
        </p:nvSpPr>
        <p:spPr>
          <a:xfrm>
            <a:off x="453296" y="3596496"/>
            <a:ext cx="6814558" cy="1526059"/>
          </a:xfrm>
          <a:prstGeom prst="rect">
            <a:avLst/>
          </a:prstGeom>
        </p:spPr>
        <p:txBody>
          <a:bodyPr wrap="square" lIns="0" tIns="0" rIns="0" bIns="0" rtlCol="0" anchor="t">
            <a:spAutoFit/>
          </a:bodyPr>
          <a:lstStyle/>
          <a:p>
            <a:pPr algn="ctr">
              <a:lnSpc>
                <a:spcPts val="1721"/>
              </a:lnSpc>
              <a:spcBef>
                <a:spcPct val="0"/>
              </a:spcBef>
            </a:pPr>
            <a:r>
              <a:rPr lang="en-US" sz="1400" spc="36">
                <a:solidFill>
                  <a:srgbClr val="000000"/>
                </a:solidFill>
                <a:latin typeface="One Little Font"/>
                <a:ea typeface="One Little Font"/>
                <a:cs typeface="One Little Font"/>
                <a:sym typeface="One Little Font"/>
              </a:rPr>
              <a:t>We’re looking forward to sharing our class texts of Holes, Skellig and Once with you </a:t>
            </a:r>
            <a:r>
              <a:rPr lang="en-GB" sz="1400" spc="36">
                <a:solidFill>
                  <a:srgbClr val="000000"/>
                </a:solidFill>
                <a:latin typeface="One Little Font"/>
                <a:ea typeface="One Little Font"/>
                <a:cs typeface="One Little Font"/>
                <a:sym typeface="One Little Font"/>
              </a:rPr>
              <a:t>this</a:t>
            </a:r>
            <a:r>
              <a:rPr lang="en-US" sz="1400" spc="36">
                <a:solidFill>
                  <a:srgbClr val="000000"/>
                </a:solidFill>
                <a:latin typeface="One Little Font"/>
                <a:ea typeface="One Little Font"/>
                <a:cs typeface="One Little Font"/>
                <a:sym typeface="One Little Font"/>
              </a:rPr>
              <a:t> year. In Geography we’ll be learning lots about Rivers, Biomes and developing our Mapping Skills whilst in History, two of our topics are Ancient Greece and The Battle of Britain, so we will be going up to the Imperial War Museum North in Salford. In Science we’ll learn more about classification, how our bodies work and Electricity. Of course, we’ll be working towards our SATs in May.</a:t>
            </a:r>
          </a:p>
          <a:p>
            <a:pPr algn="ctr">
              <a:lnSpc>
                <a:spcPts val="1721"/>
              </a:lnSpc>
              <a:spcBef>
                <a:spcPct val="0"/>
              </a:spcBef>
            </a:pPr>
            <a:r>
              <a:rPr lang="en-US" sz="1400" spc="36">
                <a:solidFill>
                  <a:srgbClr val="000000"/>
                </a:solidFill>
                <a:latin typeface="One Little Font"/>
                <a:ea typeface="One Little Font"/>
                <a:cs typeface="One Little Font"/>
                <a:sym typeface="One Little Font"/>
              </a:rPr>
              <a:t>There’s more, lots more! We can’t wait to get going! </a:t>
            </a:r>
          </a:p>
        </p:txBody>
      </p:sp>
      <p:grpSp>
        <p:nvGrpSpPr>
          <p:cNvPr id="30" name="Group 30"/>
          <p:cNvGrpSpPr/>
          <p:nvPr/>
        </p:nvGrpSpPr>
        <p:grpSpPr>
          <a:xfrm>
            <a:off x="1426198" y="9978916"/>
            <a:ext cx="4064285" cy="649712"/>
            <a:chOff x="0" y="0"/>
            <a:chExt cx="1456548" cy="232842"/>
          </a:xfrm>
        </p:grpSpPr>
        <p:sp>
          <p:nvSpPr>
            <p:cNvPr id="31" name="Freeform 31"/>
            <p:cNvSpPr/>
            <p:nvPr/>
          </p:nvSpPr>
          <p:spPr>
            <a:xfrm>
              <a:off x="0" y="0"/>
              <a:ext cx="1456548" cy="232842"/>
            </a:xfrm>
            <a:custGeom>
              <a:avLst/>
              <a:gdLst/>
              <a:ahLst/>
              <a:cxnLst/>
              <a:rect l="l" t="t" r="r" b="b"/>
              <a:pathLst>
                <a:path w="1456548" h="232842">
                  <a:moveTo>
                    <a:pt x="70480" y="0"/>
                  </a:moveTo>
                  <a:lnTo>
                    <a:pt x="1386068" y="0"/>
                  </a:lnTo>
                  <a:cubicBezTo>
                    <a:pt x="1404760" y="0"/>
                    <a:pt x="1422687" y="7426"/>
                    <a:pt x="1435905" y="20643"/>
                  </a:cubicBezTo>
                  <a:cubicBezTo>
                    <a:pt x="1449122" y="33861"/>
                    <a:pt x="1456548" y="51788"/>
                    <a:pt x="1456548" y="70480"/>
                  </a:cubicBezTo>
                  <a:lnTo>
                    <a:pt x="1456548" y="162362"/>
                  </a:lnTo>
                  <a:cubicBezTo>
                    <a:pt x="1456548" y="201287"/>
                    <a:pt x="1424993" y="232842"/>
                    <a:pt x="1386068" y="232842"/>
                  </a:cubicBezTo>
                  <a:lnTo>
                    <a:pt x="70480" y="232842"/>
                  </a:lnTo>
                  <a:cubicBezTo>
                    <a:pt x="31555" y="232842"/>
                    <a:pt x="0" y="201287"/>
                    <a:pt x="0" y="162362"/>
                  </a:cubicBezTo>
                  <a:lnTo>
                    <a:pt x="0" y="70480"/>
                  </a:lnTo>
                  <a:cubicBezTo>
                    <a:pt x="0" y="51788"/>
                    <a:pt x="7426" y="33861"/>
                    <a:pt x="20643" y="20643"/>
                  </a:cubicBezTo>
                  <a:cubicBezTo>
                    <a:pt x="33861" y="7426"/>
                    <a:pt x="51788" y="0"/>
                    <a:pt x="70480" y="0"/>
                  </a:cubicBezTo>
                  <a:close/>
                </a:path>
              </a:pathLst>
            </a:custGeom>
            <a:solidFill>
              <a:srgbClr val="BFC6E7"/>
            </a:solidFill>
          </p:spPr>
        </p:sp>
        <p:sp>
          <p:nvSpPr>
            <p:cNvPr id="32" name="TextBox 32"/>
            <p:cNvSpPr txBox="1"/>
            <p:nvPr/>
          </p:nvSpPr>
          <p:spPr>
            <a:xfrm>
              <a:off x="0" y="28575"/>
              <a:ext cx="1456548" cy="204267"/>
            </a:xfrm>
            <a:prstGeom prst="rect">
              <a:avLst/>
            </a:prstGeom>
          </p:spPr>
          <p:txBody>
            <a:bodyPr lIns="50800" tIns="50800" rIns="50800" bIns="50800" rtlCol="0" anchor="ctr"/>
            <a:lstStyle/>
            <a:p>
              <a:pPr algn="ctr">
                <a:lnSpc>
                  <a:spcPts val="1334"/>
                </a:lnSpc>
              </a:pPr>
              <a:endParaRPr/>
            </a:p>
          </p:txBody>
        </p:sp>
      </p:grpSp>
      <p:sp>
        <p:nvSpPr>
          <p:cNvPr id="33" name="TextBox 33"/>
          <p:cNvSpPr txBox="1"/>
          <p:nvPr/>
        </p:nvSpPr>
        <p:spPr>
          <a:xfrm>
            <a:off x="1600153" y="9997966"/>
            <a:ext cx="3780453" cy="559118"/>
          </a:xfrm>
          <a:prstGeom prst="rect">
            <a:avLst/>
          </a:prstGeom>
        </p:spPr>
        <p:txBody>
          <a:bodyPr lIns="0" tIns="0" rIns="0" bIns="0" rtlCol="0" anchor="t">
            <a:spAutoFit/>
          </a:bodyPr>
          <a:lstStyle/>
          <a:p>
            <a:pPr algn="l">
              <a:lnSpc>
                <a:spcPts val="2257"/>
              </a:lnSpc>
            </a:pPr>
            <a:r>
              <a:rPr lang="en-US" sz="1612" spc="48">
                <a:solidFill>
                  <a:srgbClr val="000000"/>
                </a:solidFill>
                <a:latin typeface="One Little Font"/>
                <a:ea typeface="One Little Font"/>
                <a:cs typeface="One Little Font"/>
                <a:sym typeface="One Little Font"/>
              </a:rPr>
              <a:t>For more information </a:t>
            </a:r>
            <a:r>
              <a:rPr lang="en-US" sz="1612" u="sng" spc="48">
                <a:solidFill>
                  <a:srgbClr val="000000"/>
                </a:solidFill>
                <a:latin typeface="One Little Font"/>
                <a:ea typeface="One Little Font"/>
                <a:cs typeface="One Little Font"/>
                <a:sym typeface="One Little Font"/>
                <a:hlinkClick r:id="rId13" tooltip="https://www.hanleystlukes.com/class-pages/year-3"/>
              </a:rPr>
              <a:t>click here</a:t>
            </a:r>
            <a:r>
              <a:rPr lang="en-US" sz="1612" spc="48">
                <a:solidFill>
                  <a:srgbClr val="000000"/>
                </a:solidFill>
                <a:latin typeface="One Little Font"/>
                <a:ea typeface="One Little Font"/>
                <a:cs typeface="One Little Font"/>
                <a:sym typeface="One Little Font"/>
              </a:rPr>
              <a:t> to see our year group page on our school website.  </a:t>
            </a:r>
          </a:p>
        </p:txBody>
      </p:sp>
      <p:pic>
        <p:nvPicPr>
          <p:cNvPr id="1026" name="Picture 2" descr="Miss A Hodgen"/>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168510" y="1266667"/>
            <a:ext cx="1333500" cy="171450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38" name="Freeform 12"/>
          <p:cNvSpPr/>
          <p:nvPr/>
        </p:nvSpPr>
        <p:spPr>
          <a:xfrm rot="1076901">
            <a:off x="2656865" y="2593675"/>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39" name="TextBox 21"/>
          <p:cNvSpPr txBox="1"/>
          <p:nvPr/>
        </p:nvSpPr>
        <p:spPr>
          <a:xfrm rot="1117504">
            <a:off x="3043203" y="2778934"/>
            <a:ext cx="1256374" cy="189796"/>
          </a:xfrm>
          <a:prstGeom prst="rect">
            <a:avLst/>
          </a:prstGeom>
        </p:spPr>
        <p:txBody>
          <a:bodyPr lIns="0" tIns="0" rIns="0" bIns="0" rtlCol="0" anchor="t">
            <a:spAutoFit/>
          </a:bodyPr>
          <a:lstStyle/>
          <a:p>
            <a:pPr algn="ctr">
              <a:lnSpc>
                <a:spcPts val="1434"/>
              </a:lnSpc>
            </a:pPr>
            <a:r>
              <a:rPr lang="en-US" sz="1434" spc="43" dirty="0">
                <a:solidFill>
                  <a:srgbClr val="000000"/>
                </a:solidFill>
                <a:latin typeface="One Little Font"/>
                <a:ea typeface="One Little Font"/>
                <a:cs typeface="One Little Font"/>
                <a:sym typeface="One Little Font"/>
              </a:rPr>
              <a:t>Miss </a:t>
            </a:r>
            <a:r>
              <a:rPr lang="en-US" sz="1434" spc="43" dirty="0" err="1">
                <a:solidFill>
                  <a:srgbClr val="000000"/>
                </a:solidFill>
                <a:latin typeface="One Little Font"/>
                <a:ea typeface="One Little Font"/>
                <a:cs typeface="One Little Font"/>
                <a:sym typeface="One Little Font"/>
              </a:rPr>
              <a:t>Hodgen</a:t>
            </a:r>
            <a:endParaRPr lang="en-US" sz="1434" spc="43" dirty="0">
              <a:solidFill>
                <a:srgbClr val="000000"/>
              </a:solidFill>
              <a:latin typeface="One Little Font"/>
              <a:ea typeface="One Little Font"/>
              <a:cs typeface="One Little Font"/>
              <a:sym typeface="One Little Font"/>
            </a:endParaRPr>
          </a:p>
        </p:txBody>
      </p:sp>
      <p:sp>
        <p:nvSpPr>
          <p:cNvPr id="28" name="TextBox 28"/>
          <p:cNvSpPr txBox="1"/>
          <p:nvPr/>
        </p:nvSpPr>
        <p:spPr>
          <a:xfrm>
            <a:off x="1654171" y="1660386"/>
            <a:ext cx="953470" cy="189796"/>
          </a:xfrm>
          <a:prstGeom prst="rect">
            <a:avLst/>
          </a:prstGeom>
        </p:spPr>
        <p:txBody>
          <a:bodyPr lIns="0" tIns="0" rIns="0" bIns="0" rtlCol="0" anchor="t">
            <a:spAutoFit/>
          </a:bodyPr>
          <a:lstStyle/>
          <a:p>
            <a:pPr algn="ctr">
              <a:lnSpc>
                <a:spcPts val="1434"/>
              </a:lnSpc>
            </a:pPr>
            <a:r>
              <a:rPr lang="en-US" sz="1434" spc="43" err="1">
                <a:solidFill>
                  <a:srgbClr val="000000"/>
                </a:solidFill>
                <a:latin typeface="One Little Font"/>
                <a:ea typeface="One Little Font"/>
                <a:cs typeface="One Little Font"/>
                <a:sym typeface="One Little Font"/>
              </a:rPr>
              <a:t>Mrs</a:t>
            </a:r>
            <a:r>
              <a:rPr lang="en-US" sz="1434" spc="43">
                <a:solidFill>
                  <a:srgbClr val="000000"/>
                </a:solidFill>
                <a:latin typeface="One Little Font"/>
                <a:ea typeface="One Little Font"/>
                <a:cs typeface="One Little Font"/>
                <a:sym typeface="One Little Font"/>
              </a:rPr>
              <a:t> Wilson</a:t>
            </a:r>
          </a:p>
        </p:txBody>
      </p:sp>
      <p:pic>
        <p:nvPicPr>
          <p:cNvPr id="35" name="Picture 34" descr="H:\My Pictures\IMG_1029.JPG"/>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31653" y="6202744"/>
            <a:ext cx="2552700" cy="1914525"/>
          </a:xfrm>
          <a:prstGeom prst="rect">
            <a:avLst/>
          </a:prstGeom>
          <a:noFill/>
          <a:ln>
            <a:noFill/>
          </a:ln>
        </p:spPr>
      </p:pic>
      <p:pic>
        <p:nvPicPr>
          <p:cNvPr id="11" name="Picture 10"/>
          <p:cNvPicPr>
            <a:picLocks noChangeAspect="1"/>
          </p:cNvPicPr>
          <p:nvPr/>
        </p:nvPicPr>
        <p:blipFill>
          <a:blip r:embed="rId16"/>
          <a:stretch>
            <a:fillRect/>
          </a:stretch>
        </p:blipFill>
        <p:spPr>
          <a:xfrm>
            <a:off x="1443775" y="273368"/>
            <a:ext cx="1352739" cy="1705213"/>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AutoShape 4" descr="data:image/png;base64,iVBORw0KGgoAAAANSUhEUgAAAM8AAAD8CAYAAADQb/BcAAAQAElEQVR4Aez96bcl21neiT7vO2dErLX7zDx5eh0k0WMK9+VRoz7eMe6fdr9cG7ABSyAMdoEtXDIGGxshMI0BdzQCSUioO22e7HP3e682Iub9vXPtnedImapxyx9rKHI9a86YMZu3n03svdPLd6/vSuC7Evi/K4H/j7gcfPfzXQl8VwL/ExL4rvP8Twjtu02+K4GQwHedJ6TwXXxXAv8TEviu8/xPCO27Tf4fKYH/20w913mGYdD56YlODg91fPhER0+e6PDxYz16+EgP7j3Q3ffv6v077+vOFSIfZffu3tW9e/d0v+K+7t8P3NOD+xs8enhfjx890JPHD3X45KGODh/q+OhRxcnxY50eP9HZ6RE40fnZKTQETur9GfScnR7r7ORYpydHFSfHhzo6ekJfj/X48aMrRP6Jnjw51OHhccXR0Qn1jq9wRBo4/FAa+aj/hD4e69Gjh3rw4AF0B/3g3v3KV/B29+493YXP90MGIPKBePZ83L+Swya9d9VXtIk+7rz/vj7AXfIbxLPAHca4c4eyCupGGmUfwvvv36PdFXj+3odw5849vX/3vu7df6RHj4/05PBEx8enOjk90+nZuc6ucH5+rvPziytc6uIiMNM56fn5JeWXte7p6SlyO0SHGzk9fPhAIa9HVf6Hekz/j47O9QDcf4oL3T+60IPjCz06udTh6UzHZzOdnF3q+PRCR8dnla6g78HDx8jrga7ldA9begZhTw/u6+HDh+jrkZ48eQyeoOtDHR0FjuDx+AonOjk50cnxCfcnPD+m3hH1D/UYG3n06IkePnr8ITyi30d6QN+BJ9h+3/fPdaznOs/s4lyf/y9/pP/82f+o3/2N39Dnfv3f6d9/5lf1mV/+tH7xU7+oT/zUJ/WT/+gf68f/4U/qx//RT+gnfvwn9VP/5Kf0iZ/5p/r5T35Sv/BzP6df/PlP6Z9/6udB5D+hf/GLn9Cv/NLP61c//S/07z7zy/qPv/Yv9Vu/8Wn9zm9+Wr//27+i//yf/o3+6Pf/vf77H/2O/vS//gH4I/3Zf/sj/Sl0/Mkf/6H+5I/+QP/jD39f/+0Pf0f/9T9/Tn/8B7+l//x7n9Xv/Nav6z/8xmf0a//20/rVX/0V/Ztf/Yx+9d/+uv7dv/tNyn9bn/3s7+tzv/37+u3fCfwu+c/ps5/7zYrP/fZn9Vuf+6w++1vcf/Y39R/+w2/o137tV/Urv/Jp/fIv/R/6xV/8Rf3Cz/8z/fynPqVP/ezP6Wc/+bP65Cc+oZ+Bz5/6qZ/WBj+jf/pPP6lPfIJnn/w5fRL87M9+Sj/3cz9f8alo+6l/pn/2z35BP//zgZ+nzqf00z/9Sf3kP/4p/cRP/JMNfpL8T/60fuIf/wzl/1Q/8U8+QZ70J36G5z+tH//xnwI/XfM/8ROkUfcnoy71at1P6Md/4hP6h+D/+49+RoF/+I/+aS37qZ/+Rf3cL/yKPv1vPqvf+M3f13/6vf+iP/yjP9F//W9/pv/xJ3+hP/3TDf7sz/5Cf/7nX9BffP5L+vxffFmf/8u/Jv1r/flf/BX4ov7kT/9cf/THf4xMfxM5/Rv9n5/+l/r0v/wl/QrpZz6D3H/tN/SZ//AH+vTn/lT//Hf+Qr/wOfDZz+sXfov0c3+pf/HbX9Rn/vOX9Zv/9Sv6/T/5a/3Bf/+Kfu+PvqDf+r0/1a//xz/Sv/43v6n/45c/o1/4xV/Sp5DVJz75KX0SWX4S2X8CuX7y535WP/upn+XZz+kX//kv6l/9q1/WZz7zf0LLr+k3fuPfVf199rOf1e/8zu/od3/3d8Hv6fd/7w/AH+r3f/8P9bv/6Q/0uc/9J/3Gf/isfv3f/0f9KvT+68/8mn7lX/9bffpXfrXiX376M/qlf/Vp/dK//Ff6pV/+Jer9uo6Oj/7/d56YeU6J8EfMOidHR0T7E12cnmt2MdNysdR6vVa/7skvdE7kCm9/FJ56/4E2s849PWTWechM85DI9ID8AyJIPHtw/y7PeP7gvh4R3R8/eqTHRPonjx8p+jmJKAFOr3F6wixzsoke0HRdfnJ8rGNoOzw8qlHkCRHiERHkMTPkIXQHw8e1fsxSx7Q/1DGz2+HRY8Z5AuL+SMfMYhUI6IiodchsG31EJH0EXQ+Cfmi9T7S7d/d9vR8zxZ07zLp39N577z3FHcri2V1mpXvwGrjPLHOfmfo+/N+r6QMi6gNmrntX/cRM8j59vK877wFmk5hF3md2e7/m71Lv+bgTdFDnDog2d5hh3iN/58OzUPTDrHM3xn7wWI+ZiY+YdY5PTuH7FJmc6YSZJHBK2enJGbIGzEpnzAjXs9Lp2YVO0f8RMn/y+EmdaUKvD1lFPEA2MUuH/h8j/8PHhzp+csIqgjYnlzo6udCTozM9OjzTPfDeozO99fBUb94/0Zt3D/WN9x7oG2/f0Vtvv6N33nkXObynO6xogv+Q4V3kWWf7e3eRxT1wt8rvHvq4j/08ZDX0GNt5fK33o2P0fKwT+DmBn+OanqLvE3BcZ52YcQJPmHmeoO9HtH0Q9gsegkfYZKSBQ+wqbP153vPcmScqjiW+TZ6SmqbVdGtLe3v7un37tl579TV95I039Oprr+mll17SjRs36vOmbWp9M5OZKbkrJZd7lkrSOErDUNQPo/q+CP/TalWAcEhRBgY9rTNABB+NpQAB0yhQXONoGsBIv7Ikq3DGSooxc3bolnIDclHyUWZ0XgLkJe4lN6uQqV7c0od9gFoewigqjD6WkbE3GFjexpR+jXEcxQuDCn34KkYZBbUb01joCVzX3aQ8/7/4mJnM7Lk1Nu3pnE9UMDPoD1l4bWNmT1OZ6hVtgt5xGDXCx0Aa/HyAXkMPeDaOg6J8vVprsdwEzygLpmLI6Csg+PehVzOstYWstlyagha5JyF3xlgse51ervT4dK7HLOMe48yHGPwpy/XZ5ZlWyzl2sKarge7LUyB8FYwB8fOsQE9gJB+IelJBzmYmMwaVy0gDkimuoPGaXiqLx/JkMou2I0Uj1Yq4pbWAkQdG8XM+/pwyikzuSQnLy02npptqMt3S9u6O9vf3q7PcunVLL7/0sl7DgQLhQFs4WNM0tHWZqyKljBG3GHHHfQsaWWpULGP8jtOY0IcWixH0OBLoB/UorSIUVwqq0AY4DDrQqpdW6xEhiisp51aTbgJatThx2yTSrI58Qz4nVzKTmxCIuIoKffNV89H7OPaMu4auQSNOtsGowsiF+xKaI0+Db/mUoA/DCScaSQMDRPaVhxEa6QO98EhR9xrf0okVbk1mG3Dz9GO2KTOzp2UQRV+jrscq0FagI2BmT/vxqgijbtkAAxwrRuhCzjjIGvQY/XCF4GNNZFuxwlj3a8V9YLlaoauFRsbaEGJKjlyRLUPSf69xvVBZzpTWS+VxLbSshOwybTI8OvmRZ8vZpRYXZ1qT9qu5xp52ZS3BWPRFhv6KNrRGGiXGV/AiaBrACA+FelYR8g0wlFQk41/wb8jAjDto9Q+jlksyPoCeFOPzJTOrvGVPknioZy9/tuiqxJIcI89NW42/aTuMsVPXdZpMJtqaTrWzs12d6dbNF/Ti7Zd08+Yt7e7sKhytwekyjtTQvqVth2FHPuVGyTM0usbBEAAgRVfVGdb9WAWC7alHyT0zVeQD45XjoOtaJ+5lSdVxJtva2tqBri1NJ526roXuRim5kCxKGGgzkC2IIjCSH2t5RN6IwAXFUZmyHgyA56HsMVKsvz6XzPT0+kC51KFeH44PgT0YyA8QvqmzeV7vKQsjv0aMGR1+uF+zDwYpPAyQ6FsG16bO06rc+oeMI6UkS/AvKQy+D0fAQfoAAg8HqY5T82sC2RodrLVcLTVfLjSbz3V5OdfF5UxnFxe6APP5DLkVOeOk5DUtRPwBntbrFX0sNYQDkS/9Ch2vNESKw4zMKmV5qTI/1zg/VVmeC++R4zRuowznUgB6P/hsODd4e1pGUQnbgO4Vs+FAkHJP6Hyirp2g9w6baEALIs2kmcDpKldtI42b6Ed4WwG4oELFkToDOjwGPjy0PnRtJPuhgpqloUVDZo1q7DiBZwYHCWTQti2EdtVY93b39MILL+iFW7eZlW7iVHuaMlO1MNLiOIGOtMFxwpNNLuxMQzgGy7cB58HW2EcVMOJQgGdrnvWkPYoZQKRr7gPcqqC0hNBaHLXrtiotU5y6w8GbJqNYxMBAodQQchhP4V7MHhbLCFDGQRuM2ggu2hToKyplg/pAm+vDguTx5lEoBIwodBgG6A/08DdiPOMmZdzgoYL8CKL/6NXM9PQf+SjbAFrI1HFI9S3PxC2tLNIN3A2enYCRlHGcBKryDTLhs8egQxbVaWJWqehxmA2W3C9YBszY185mc51z+nZ2dlb3D8fsd844AZ3jUAimjuMp1TTkFoFiTfu+X6oflhpxmIHxehxxYMYacJxxcYHTnIFTaX4mW13KxyUzUy/HaSBfH1wQLZPZBhKpxHfA5ORCfj2GgyhxjuZK/9uaTKbqCNZhBy12eh20zV0FHX0L0FcJY4pOcCBhG8GPS3LGdjeJVM+5os4zxVSnfpY5wIHkSdwoyt1MyR0kNTxrmZ06jHeHqH/zxk2c6GXdwon29m7gQDvqWPJVBnA4N1XieyJGz7prHbjK9+uBqDWwLOjBegOeL1gjLyMlwizAino9zI5YlEF9Ym8TzhyOmaAlQWuCxhFjWbJ8uJid6nJ2Rn8zDUTewtJMPCsIjQIC3QggTII/k7vLQKTPR9SRbNNEm4sbHDlkP+LcY9BHWh2F/MBYA/djKA4nC+VUyGTGeBUm0amZ6XpcUVSoSNd8K9QqHkrUCVwltcgRbk5enSZSd5dTwdyiqgoz6IrZZLFYIIsVsu4r6lIMo19i6HOM/JLnF7OYac7ZYB8pNtOxcX7CJvocR1pTZ4QfQZHTd/KrceCrINvCfqcMMeMsNKxmGtGBWJYJRymLUw0XR+rRycAMNOBohfoiiBn6hEgZ/YrLzBQ8mCWZBQ+Fe1Nyrzw2TaMIyOEoETCnky2cZgubA1vbrEK2yU8pC0yUsFWzjawlwwRGDdjewEon+Ck4T6Ss2bGHUcGfQUsg8hQ88/FnSmpBEGsK4h1jNAj2AJEmXSGTPgWOEQ4yweN3dnbqwcLu3p62t3fUMuNkjNqNoRBwz1ImItSatOZJVzjECsdYLFcY+gwsNCf6LRYr0ihbUDavy4gFBhDtwyAL1opcFRD5gWgXG87Z5bkuzk5YZoTjnGu1WjCTrGVVSQiGuo4pBkI4Rr6gvJHyASGKy8zkyauiQvDhoIHIO7LgsQKbLynaX2OsTlJq2Uh/49W92UauZpEiD33oirIP3X5rlr5QJKNQDP0mWdxD77XSSwQEIJzkGtdlI0Y9EqGXi5lmlxfI5VwzHCQcaYUzLJltFsh7TtkFrylOOaWM93vHV+/dLi9PNZ9f4mxLRZ/VyODJoTlsoGsThrxB0xQlX0HCucr6jKXZmbQ88iU0mQAAEABJREFUkV1BqzPZ+kIa5rCzlsTmFbqjz4Ksgq2Qb9hZpGYwSy0zU9wnnCACZexvY4+9jb1NcZambZV45p6UQKRmLvcNQnfhcJGmlBS6qjMwdtfjRBusmTV7bGVUgb+oI+xC3+Hy71BOsWnjNAYBppS8wmuaKPMN6v0mH8RN2A9tb2+zdNvBebar8ySYojOIQlRErRXEBqoDIbC+lg3VUc45Do8XcxestS9ZIoSSL1FqYD5fcKiwUM8MMmIQBaMXKBjMSLTbOA7GcX6q87MTXbIhjdknnon6UdfQjrO+dk7fkhddOxDFqpAgdcOPI/igfSPwrAQfKQXvSRLyqaDZ/4WAzaj3YbhVuRmpGdTQlo+ed/FYAUbgMZEHXiNvpEajguwK+5cx5BFpxVoj0TxQ4HkEpRpnrzVOMr+81AUvRGP/MkO+C2aaQMg5ys45pj6N43sc5/zsGKc505oZZEC+VYGMOxLwwqiSuZqccJxMlN9g0ooVyZrl2Ll8OFPqz0GkYLhQGmdE9gVYSsJ5Cs5TMcBagV/TRsZeU7ON/CRpo4+k0EeLs0xYoofjdCzRUm4kt9qeqk8/1QG4izZhn4HIG2VhR4E1M291JOxygLeB1UKJwASvhXrf6ePPe1CwopHGYyiHDrit1cxM8S9uzMiByAfM7ClzsdacsucJxibMRjkYi5bmVf6rmGkgeEU0jNmnh9jACuIvWWsfn5zw7uYJ5/UnOkPRlzjPnFloQZSM058SMwiUMyQ6HOvMcskx54wZZz6/YMM714ABCaUYjlUwnoIRCSTW1hkhZxyDj5JJDoMZIwiFBO2R5pzlnp4i7lN1nqxUHcgFS4qrIKNA5M2MNl4R9aJdwBkskJxnV+3NTGamzXWdbu6uv81MDpEBg25dV4sxCTojvFXgOANO1LMUCoycdAk5OfzShepmHKcbqLPAaS5jBkK28ZMFZ+xlTpD5MUfG8f7snPuQ43o90zgsMOo1choF6cjKhGmIruR0nKCtbVzTSdYWmE6cE89BXbPSJK80bXptd0VblE8nSW3nGL9kBC+mJuwBZ4cHM6tyDVldI+T1YYiLajIICRSDFspGEHlZ4pPkCVDnuq2ZKVEW/YZuG5Z8cS+u0NuA/Q0hv4pBBQZHZh4y1PjOH3/uoyL1tcMR5oRpURAVIeIqF3dXMJ4b+YBQkimIvp5aJzhRw57IvVExF0t/xYa/gvXmCk8PLHGmQCzLIgqes3w4Y40d0TCUvSJqRoQYMBhTjJEQSCO3LPeslFtlDig6Dg4mnLx17LVi3Ca7kksGkKcyim5ZZrRto65pFWlLFOtYXobD72zvam93n5lzX1vTHeXcyD1JcpmZjE7iPqEMJ38daArGTKVaJ559AFdKTh9X7S0p+QZOSo+1TaQSskTA6E4BadMu6rlH3ujHtNEISsY5hBXTipYUky80LNDiVEsYdgSFjAxyor1RqIJOewLMSjNOzkK+FxeXumRGCrnHLBRyHpGzU9/NcRyQcqXbocPcxCMZQyYyifsM2uxqG1OXpfZb3q2N1C2iqZomqWtzRRu6CIQ+aNR2Dc8b5YaxCGYeSElGQ7MNl9WmJQ1kwsAxU/XF4CrRP+08kJRol5JTZk+R6a/JWU1mDNKUsswMSIiML9P1RbHELR99p8uf9yCEH0uqNZSN0SsKjXrX2bitqCPEE8kshvkACeLbpiUKTdTF7IOBCsYGbRwomO/pP8ZZMeNUMLMs2ffEGnzJcmI2u2DZcMkGd87ssiQKDjL+JfZQTW4RQqdM2uI0k+m2trb2tLVzoO2dG9ra3icaTtVAQ0ZQGXoibVqE1za1vMFhWtB1nWINPWXTub21q93dAxzoAAfaw7mmcoQs+CsyxeXujJtkhtIQSkGRITMzUzxLyXnOOE0iTYr7gHuSm2/gWQlcl5lMCoQhFIkuJe7NrurX1GRmFI8Yy7XzUDmKAjI5SNRNjJXhuYH3BqNOyZQST6kXtA7MzCHnOD2bMdvHkjgOD3pWAxGJxZVSUkbWKeBJifZeYTIHJrkHjNSoq4qUNmVmwijLU0M3M7U5a4L8p5NGW2A6bTW5QhvO02WFkSfqBZzUU5KZK66Qy0AEDrtZ1xXMwDu/UQNyM09ykKgfabRx6Awk0pS89p3p8ylqXVOK5+6kLofOa4g8bOh5lz+vMBxmFRspZoUQtPRsc1SmuCKNOoG4/wAGI46RNppMJtra2lbTtkoQa7YxupFl4YCyQmGBAWeqZUS9uI/16IqjzlDymtMgmqnD0Kex1mVGm15hgtFPmG2mW1uMs8NeaxfD39Vka4f6W2AbGnbUTXYQ3gS6Wpk3kjVynK/Bgdq2rYptiE4tkak6E/3HhrRjTW0WoqrcKq6EQ4UC3FPcVphJKTljZDVNoLlKI58pdzlG7O7USzxrKMsyc+YMDA2XUFwWX5uxQq4FOX0AnIZlzsgSVMwyomWMSxdyt2/pN0GjJ1G+gcFCgA2Hot/oY82Mf43YNA8sXUrtVxIdG32Ka2T5O0a5SYlOPbmMvg1+zKVA1C8yjaOxbC4EOymaOA9DVm3TqOsaglqr7WmHrsIuSMN5WPJ1oG0TMklK9J9S5DP5LPcksyRilcJxlizjZyw/Z7Gkny8p6yWZzEySKRKHdndXSi4HEUyCjoyOoywl45mh90SQbCqanNVcPTdzmVziW8+54skzxWHAG6Lm6q8dqHxQ7Tpb4CQQTyK9RtxfI6WEwDpmg20dHBxon1O4ne0tdRhrgrmCdGO88aqvQiquclVeru43/UxwjG2cYKqm6RByGF8gyxGSe6K8UYeDTXCorZiJtm8w9tVstLWvtttRanbkeUuWOtDKU6MQWCZCZwTa1KVExuFaxtsinahpGplZVR4mIYf2BG9Nk5VyQgkup21KrhT9NEk5wLOGNJApd+qYU4e2Cbin2q9pc2FyjDFyg5SRgeEcwnALzjIyWwxs3MPoC8+CDiryKbWPVMeCl6ZRGIlDo6hXoj2IfuI+0uhjvHLCeB59xb7IaBPtPLkihWX6LirooYLQT2zDOaQ1+c2Se9Biudac1wqL5aDlesSYC04EaTKZmRL9Znc1CeSkDifZ3moUmJJOcJwoaxrGTWLsKyCvlJBvzvKUZJ4kIRXoWbNimdcVyozVyQqaCCyUq14ms4DLaZNATZMjG3uKlvHaJqsDDfpJPDdzmTYQqb7D5c8rH8dRF2woYx28gLie2WEMogIfalCuImUINYq/PTUzubsiqm8z89zYP9DNGzd0sL+v6kAQjGwUikM7fDZGEPfXQ5mZEkKLPmLGiRmsY6bIuanl7llmLjOriPHiWctsMZnuajucZ/sm6QGR7kBdFw60q9xuKzUTxcwTS4OUnP5iLLtSsEN3g+NMFeN2XSv3VMeQTGZO/aScs3LKSjlxH2XGvStz36CYQEYpTwHDCUNyd+pHm6TIm5koFok2/I/IAye6Mv44ABjCeTiOH5kdFE5FzWrwJvoyxk2MCz1BE0jutT9HT3FwEIclkW7GKbQu9XmMSVX6cPoAV/Sm5JRJnkS9gjMU9awO1iyXlqtBi9Wo2WKtCyL/+Wyps8sl+XUtZzurkaWUF4cvo72RCpjoXg1fEw4QptOMjBN6SWpah36TVwJVr8g7dDgytkqISxYcmXoC+4q98BwbjeV+3Jex6PoyszquWaRJ7q5NXya6YyxBR0LPGwRNKcaWIftrFKSn517+vNJwnlgLn5yeKH7KOE5kgsiCU9Ern6KoUyB0RLkVPAvnCVz3aRZEmxyim6bBCCfsJXZxoIOKvb1dBNfx3PTtF01reRhnOM4WS7Iw4hbHcU88QxBP08i7zKyWp5QQTKsJhwdTZptwopYZp8FhIg3EEm5TvlXrJow6gyY5BmOUeRVs02QU20H7Vk0b+AiaHJ7MrI6ZkitXJKWcaZvV0q5pGwyC+yZRRh0Mpok8z6KPlKgPos+Wfpta7vAQihuQ8Vo9M82A04zMPKXOHjjUlTrNJRmfCoPuxDiMd0VDQ5+Trq0y3rpaJm1vTbQ1nWjKUnpy/WNMbbRJtHflK/oaaImA0dK+vXpe0PFivuJwYU5wxVEu1jo9W+nkZM7J6EwnpzPex62ZdcSV5ZZkZqwSMWhspVQMPBuFuATryknIWRiwCbJVeQr+iJ4F26Jy/RSZZMhFxv5Gij3zAD09gT1sM5b3cRI70oamiqvUTImsjI4DcWPxqoJTyBi/JcB18Nehqxaek3tUYRYb2WevtOD9V9BdC7/ta1Pz2wpHBg1vPuW0K35k+/GTxzrlKDMcKogNx6mohG6IK8FwhWRmFeIiixAFCoIyFNmwH9niReo2G/MpM1CH4JLgrTpl9FNgjhcFCNfVwFDHMmybmWvCCVpEeYdBo8EGSe5ZKTcVEaHcoywpkeZA4hl1zJ1xXJ6SEsi0aZpODQ6Zcivn3tGgp1TreKKub2ho2xZaAk1tayau4H0UVYBTDniQ3LlPSkZ6BTOTu9U6DQbaNK6MM7VNpt8rMHaTm+p4OSVRXULGAUO2hsLpRmYGvCKlhvYtbVo1LSnIWGQ4Qds1yLvDUTrSlmDSEACiLFO2waTL6ppM+w0yPLfcd/TTNvSZW6XUQnuGAseZR5ZlA8skZhhmnHCmObPPnD3IgsOeNXuonnXdCN2F42hrBikV4UHCd4RpkZdCv6HrkRm0wkTOFBv/OKiKA6R17LsDLM/iiD32xwOzbmCN06wpD6wWc804nT3HXufMRPFsYIYcGXBkQD6MzShBE6OE0w0sWQvOFzNxTgb/SW1OCv5Ngs6RIDAo6Ig+KHrm48+UUBCdLiDi4uJCcf4fv8MRM9DZ6SmeuNC1gIKI6t1BXYC2YuQwEkPzZiY+oGAIgJeSTZMUJyzb2512dyY4Eoptk9BZJbjAoHAeS+OVcTWKKLmF83Q4kVMx+qxjmMvdlTC6cIRAYj42T7XczAQZSnyZq9IRBhgCS0476uXUMM5EjhN5bmTcR3/OM6dRStRLiTpRr1Gif3c6U1wYBSZFNaVkjOWMYRuIi2WLyeVUoLSmkc84TaAhbZBH22QcAORGbXONrJwSbegB+h1saHElT6BRg2F3cdI42dZ0GtjShFmlrbNFo7bN6nCCLu7pt2kS9x8C43ZPQX3yDQbUkka7JjfQ0EBDhqckabNcCmPqcZCeZdNAOmKEUTaiu0DocIxj9DTImlGWx2gqmSQjDBAEMGVFux4j3oAWiHMYSjXYOPlbYoMrIn/PodHIgdHIO6pwojhIqjaI8/Q413q50OX5mY6ODxW/6RrvBeMnwntoG3CgAbqGcDpm74GyeBYONjI25Ci7q0HWTc7KpO5BaFE4WE8dDFPPu/x5hQWDiEFiGlxCWDhR/FJQ/NLT0ZNDvPxCwUQwHyjXjkNnMWwIKAhwencICQLxZYoNpTtKz0TBlj1Ipx2WEeFMDYYkmCwoguFRk8tpGIrf2d6m7qS2M31w8bjWSRhTzjD+ISSnvZtIJJRV69b7KArjRYoAABAASURBVN/ggzbpyjla0g1SdZJM+wTdASM1SSgffoPvgLhSFbhTdwOK6ifkcg0zk5kpJa+IsZumwcDbimqs3EdZoMXoN+h4PlHHHq7DUSKdsOSKJezOzq7iV0TiICYQvxZy4+CGdnd3caap2raRJ5Piw9iOMCoqvUk1j0wS9x/Q06lpAi2yyLWOWfAsRT/RpsG5ou/QTSz9JpOO8TrFfdMkITraSc6ME/mmK2q6XqldUzgIe9YwOMaJgWLMYWc9M8kQwMjrD7DiOGsQ+SgfqVcw/sBYl7FrjbwIHq/K4rXGk8cPdOfO23rw4H2dnB4xOy7V94MGNmADM1HMZAv2RzOO5lc4Xdh5Sg6fCWT0EoB+ygy5mBksm77T5c97YDTJOeGF0RlA6GEEwcyMg4TZ7FIriBhhNMoD1/2YmfhwSxgxkvAE0igjwdhVQffq2oTQG21vteq6BPHCx2jHx2kQaFJS12Jk4RjBlDn9B4wUOKCumcmh8xpWy6M7OsMpyVFfMpeu63yQJmhKPM+AVMCAXAbcXO5JyXN0owFF9ih6DEfX5jIzmW0QJfEsEHWv5WNm8qDRnL5cYbDfjgS/gShv2k4djhLOMplsIatt9ivbzNa72jjNfnWULfaDMeN0zMwds8ymfofzbNBFP/VZh2M06DXVsYMWyWS2QdzH2O5Jgu/CzFlCfPGFHk0mh/6wjXCgQItuNmO20Ndpii4nU/SFPnPjCufJ8fNuLSuJdpA3veThQCPGj2FfyTJmkkDYVARR1LeREfJoccgWWwnHrPmc1BJsczLqFKga1a+XBPUzPXnyQHfvvYcTvaN79+7Wv7VwcnLKnuxE8ZMrJ2w/Yg8fk0Loxcxk7jILkLeASyKlPPgVZXrOFbWeKY4GWyyT4mfUIsLF+5MO4WcYiRkn1phL1pkj02hhWgsiVAV81VWJNL6YrhF6tTiivyzKRVIUS6cmmyacuGzFOX+XmTq9PotqJlcVIALKyRGSyylIwJ16FjCZBUQaiPwHCAoKa9yASFVpkWR8ajuTmUkymSUee0XhhCgQ5YF4ljzLU6o99ESzvjrPANubUUySmW0gukEeY8gGBxtBlZFp85x6nhzDSnJ4SYl82uSd+0DivskNDtAqZB8OMZ1MmYE/cJ74zd7QU9e1iropOf0l2ly1a2mL49S20ymynvCsU9M0FZkxnPHMXGYGIk01hXyMW3V2GMcCn5JMivqJdikn5WaDtsvqJi2O020cCH126LWN07PGlEBupdyN5HuZ98ixp++BmaHH8HvFrBDLsQHZuqSG/ruu1ZRDjQnpJF6oxhgfQhcOhQ3Fzyiq0AcOdH5+osePYgZ6T+/debf+2va9+w+Yje4rflX88PBIG+dZqcCXzOLDiMHjCF1kbQMzkydX3Oo5lz+nTCHcl158SS+9+LJu3bypGxwt7/N+ZncnIl9H5DKNHJn2LOkihQq6KRWFKD9iqLH2HcN44oSIex4+/UTNoAi9oQBXCGZCBGsiUoVzUBO6tYHJoBLWJOPDczMTHz29TNwb0NNro/BRlR6EVLCGEZQw5AD5kTRQoHlgrT1Qr48U8EhjjbyVWvp2OQSbGWOM3Beg6uBGifiK/ZRV8Re8h7GjE+4hWfEsqgUfkXcKo7+AGQzK+CdWmKWmibJ4ljwppazNTNQiq4kioE1wpKZpcYa2OldVsklivygud5OntGnHMqyNZR9tJtMtTabb6lr6oiwcMvSdPEMzexpecPYsc9YcR8e+oMeYB2aHcSwSlJmZzDaySAS2xAzQNDhP10BXo9Bly6zTUNa0GfqymrYhbUizclvksQeyoc7gdRyOvdeg5/1QjJNT0qRrWZFMCBadpjhMdaRp3E+0szvVzs60Puu6BntNwJVwpJBtOGGsjh49eqR33n1HX//61/Tmm9/U3bvv6/joSPHjXuvYL7GUi/EG9NSz/FuzkuoJisFvwT5MkhnffPScy59TppSybhzcrI4T72R2cZqdrSC8q4w0CMxwiAFP71crxWxUcBThKIXyQhr5qING+BRMCOEHEcBQrLnLkstJQ1hNCDtnBEBZArVOVBZGfNVWhjN8QLHxWPRcE4rhl29KyISTjCh9QCAjtI0IaKxOMWpAaEN9tlFgj4H0cU9ay6MuCAGOGE3BuQp8CTiHHhn+m2uEw5NP0MtHoTxFfWRwLYdoV6BppHyMfqG5kP92BJ3BS06uFHAhHykThT9AxlAayjLPnPGs8uwMHlDte1BhPDPkdQ1R17NyQ1vglpRzxqg7tbzvyk0nTw2yNk6ZRvYLKw6HlqRrrXEkyI2uGcuAFN8xXgNtbdfgNJ06nLHrutpf9NnkjjE6NTkr5UbJW7lnQSr0jRwMrOm/ByOzjwjI4kvUcV3zm5IpIYuGcbo2V/vbZmbb4qXqlNmonhZ2Wd0VWniLtkIOKw4ZLtlinJ6f6uzsVLF3n89mWq96DaHrCBLoPZxmzT6qpjhRj32gdrRNL8hR3+Hy55UHsbu7O3o620wmCKdV1zZqm4wwUhXAiGEO/RJCAIOH8sNpKjZD0/214ZM1yZCcIwz3JLMNnDRx3+S8ERoGGXXMiYQIIYxOTy/6owy2KLnOX2UjgdkwnKBlgL7+KpL0ISwEFWlPWayvP4woqw5EnWrgWEukA44X/QxX71sismciXMZhmiZt6E0uSBWmClnMODjOyNiFtoV+KITiooLjBC8laEQ7188L9QNUQD5Sor+UVPtEXNzbZhwMqAnjILi5J5mZ6pj07pE30cY0Mg6ikCgbGWcIYyCNe1m0S0GSTEkJh2maDp12yqlVYbZdr3stOHZecPy8Ig3niT4K4q60R0aSmSvomeA0U5b50+mOum4HG4mZLdLAlnLTKjGOWyNaMEbSQCBbxE8jgPVyxHFMZXQZNZx+k7uSG/eSk2YE0jZZExzoAyRNusSYSW2XSRvuW8ZvlJEVzTQi257txRpHWhPo46BgQMfhPMHXkhkosIo6YRfYyRq9QRFt+YZXPnre5c8rFCQHsQ2EtkzvQUhyhwmqm9U051zTMIiBJdyI8yABWo5XkMysQlxmm7zTT0IQqRpARolJ40gFhBZlLWv0JrcoMinqhfLXMBjGXTBEs00/0aJ8G1dmFsWK8mg3IKRot6pCWxHhIpIuFScugSWnOYEVgo16UX+EmKdA8ANOs1zPNV/MtFzNiZDMtOEY0FIw2orIX7WLPgLXfVSCZDJzCfqC5JgBQ24Qqtj7xWyWOJlqWMMnnDIcVHWPOCreeRX6D1lM2bdsb29hKC3tTK5Nv5EiSMVlZlVuZmGMI3uKAYzsL8LyXXRV71cskVbMKGtQ6CnlRhnHDLo/oH9AN6NG5BjlAdWLvkwKXXa8e9ve3tPu7k3t7b6gne0XWG69wMHGrU06uYUxb1OXWY1xxtKqHxpkaeijiNdC0AatOO3GaZKSJ0Xe4SG5KburSa58jZzUIquOPVXLfqohmLU5q2tbdeyROpZ5bdtUx87YmtPezBWyL3wFH8H3gsAw56XvnPdUi/jRIpaOqytb63GijRwGXcuWzLd8/Fvurm6gWQbRiYFzkxDqFSA6JZdDzDVgW2UcEPAaQQOcyJh16vLlaX92lYsEwZOY4l/iO9Ee8ig2SwilQwCTiqZpZCYEvFb8EGAYfE90GDHUEIK4Io378UooNY+yBww86n4YazT1YUeK/gJL3iVE+XXd63pxKDJfXGo+3/x092q1QPErFZyqwGMJSwyoUFbgfySiDk8RtBTo4iGfEZQKmiKvUUPwgrxGgs+AA49gWOKg87mG2E9CL2soFdLASBAYcPg+QL6nfiyb1+SHUDb9Be0x7oAMesoQUaWrx0lWHM8G1hjIwEw0YrBC5iOyX/N8gRx6+oj2QXdgRLebvnpFGs+iz4RtdCzRpuyhppMdTZlxJt02BnyFuG93VGeidlcpt4qA0Ne/V5EIQo36lWtYGwsVwF4rRGVmOM4GyR2nyWpwjMx4OWwSZKw2J1MTjgNylHEfdZomY0MN47YKJ5rgSLF/ivJEH+IKHmI/t1yuCaRrAuMSrBTOVJ0H+YQcgt+BWTvootkzH8h4pmxTgNFaJSop5w0SqaekcBzjWQXMCgMqVcg9iurxhBGUavjxODrcpCXMjOrXhhRPXKE8oUj3RJTqmHqnFU3T0IcrGJl9y++brK4UOdB21EbBPfXWFfHeYIMoCwzVAcOwQmhhQEsMcMFx+zXifonBrnghF1gw08zmOM7TX4tgrYyxDjhljDdeOXA1MPgfkfAIIyPlA4YbaSDyA20GlgUb9Ip0HeOzHp9fntcj1tnZiS6Pj3TBhvb86JD0mHvKOFq9PD7RGe/XjtkAHz54qKOHj3T05IniD1Ken57Q/pxXB3Mtgx8cb40z9RjAgCNAloahEOnDUJbUWWqN0URZPIN09ThO/ERJvP8IuZUoVFwF2RbaDxWhhwHeJMdwW4XjbG3hIJMt7ifMDJ2a3F2lrXIsB5spZThPmtDMan99b4yZ0JVA9K9aXipB2I1MyR0k+sogUpdjc+4SCc+khMNgIqTkKUzJa92mCQfKqo4z7WraMivlsF/qbfTSE5fWV3JZV+dZMvus2A/1/Ybf4DXqSkXPuyDlecVRFg2KsGlB9VNYpZ5mpNd5M1dlHMNBCkQSpjo2XuUK4hhRRGtDKaU62aAeg6qIOuFZLOPMGwTRKBOl2hA8qdP3iFEuMdwLjO304kwXvGtaLGc4xJJN5wLMtVxeXmFGGvdLnq8VP+rRo/Ae2iLaDkSScKAlUXgRBszUXdMFs8vinFnmTJezU3CmWfzhkFiqxcxAHwX6gxayIrsBYoplWJQzBOwXliGj+r6vWOGMi/lMc2je4EwXvMA75oXeo7vv6R6nQXfeekvvfvObeu8bX9N7X/ua3vnq1/TNL39FX/vCl/SVv/iCvvTnn9df/o8/0Z//l/+qPwN//t//m77wZ3+iL3/h83r7m1/T4wd3dfz4oS5OjrUkyCx5CTjgPKG8HmNY4UxL+Ky/s4Nz9cxuA5vlFcYyvwzazrVkdu1ZnooXj2JqNMEYnwgKA0ZdDQnZBd/mrbrJrrZ2bqiZbFedhcXEzKJoF0tO2tKNjH1M8i2Megds89SrI4aTrtHBGjojqPXIa6z9FxmdGXp3DzvjDoNX5MNOeFbHoKdY3TjPcuNK2aliMu6jLO4byromMQtlZiOckHw8j/YbfRX0JY0Y+QCdaxQYdtJjo8G3RH8GDaR6zhVPnlNcKAuQ8DHbdGJ0FA5jEEiRZHyAYGRjSYMKThGIdXLBygqEFIjapD3LlV4DxhhLjoFoPPI8+gtBRd+bUU1mIYzMAEnoTmH0KxxozvulS2aDCyL2+excM5R+CWbkLy7POMMPnG7SiwudB+qvG1/oLFLuLzCw+InxS4wsIu6CGWfJkmy1Dke8RjjfCgcYNI4FGsom3UyqcGy6vsyqqWnEaMLQRixsgOeBwLCG5gUGG0Z9eXio0/fv6cl7d/TRfYWhAAAQAElEQVTk/fd1ePe+Du890BHvIY6YUR4/eqj4E7aB+Ks1jw+f6DEzTPz1mgcPH+j+w4cct97lBeAdvYfTvfXmm/oGjvaVv/qyvvKlL+rrX/6S3v7aX+OQb+vk8DGz0YxZZq41DrwmUAQWOPGMk6clDr1kdp1H0KkBYgl/a40R6NBJgQeY5hPBoKjn3ddIcDNmkil7nO3dA5xnD6OcYLhZG90hhw/EciUekxuG6xNln2IqppgRq/6xj9B/QcEhYwZTNA9E/rp8jOdBT5V6oc4VqGgeduKMLxn3yV3JA0kpJeXkLP1AQ56ZJ+NQUZ4o9wB1ZdgY9iYQPUdq5N2Too5Mz738uaVRWOJL9GNyBvCUyDv5VFMZPfKRsKYAM0sJoWMwhehVBhQBqgM9dSjKwnGGJbPCCiGuFcIz8Y/+TPRG9BkxPOQl81BKlmBugJ6eZysMYcZy6jycp85C58xE54r7s/MznbL8OWGpc3J6rBMi8TH5o+NjHbIcChyTj59/OseBZhh1OM8yInM4D32Hg8bpzBA0SzIz4Bu+oYMbSZSBSANmJiHJcJ6CA40oeqR9Ndb4FefTU10w7lkst8J5eN9weP++Th4/0cXRiWYn57o8O6/OfcKx6jHGfRr8cax6QbA4Y8Y9I38GzccEgGPemMfLvoc43Ls40deZrf6ameqv/+qv9LUvf1lvM4Pdu/O2jh7f14yXhmvkNcBbT5AI57lkqTe/ONGcGXZB4FnhPMOwwl5ZMUC7AG6gYAt7RUfSoKyBpZexv5nsHmi6s8dyiNkkVgecpBmGtmlgiMRoRqoNzEwJx8s4kAqGGsEIO0HbVzUkqsj4R0401sZxRsYeVao9kGJnMds8hSSnoZnJsdGUHGdJAGfFXjP3UZacchynaXiWeRZoNmkin6jr1DHgyRWpGTpPSR42KNPzLn9eoaIy9Z3OMsuppmnUMEggOZ1eIRgsCJrpBobXMIkCxg3GkUiGkwzDQsMwJ4IHZqQzNokLZqAl6GmKUMJTtLnCcQJxZxDuVTENt4nlkGndF5ZpI5u7NbPOEqeZ4TwzXbL8iHP8cKATHOgIx3nC3iF+Ivzh48d6FH8MnCj+BCc6PTtjWTajn7VWLBfCeT689xmIiA6Pbdsw5U8wkukVJmqbViFsM0OwLjMEpc0V2eTGUmVUj9GfM9PEDPPgm2/pwTff1uNwGIz2AiOeYcwLAsmYJGuTnLEGrCaWmUHTikOCWKouWNqsoGcBnQuWOKtwStCzLi+SeqLKgiXZBfudIxzwHsu3b3zj63Wp90WWeg/eeVtznIVNhgZoWjPzLC9O2U89BI+0ODvSGgcaocUwTshXclcGiRs3l3CcEccZmx2VyZ7y9q4Sp2yGbcgyVLuKpYqR+mMxFX2AyGVPanOnxltldBq21LE0D3k29NPw3BnTzPTsNcp5+Vt/H8mlhMzcRJlkZty7MvbZsq/pugm6Apzatk2j2jcNmiar4b7rGp436qIuaCiLtok6kbonmRiEbwGHpkj1nCtqPadYMjMZFJq5zCwKJG1Su04pLxj+yEwTkWuozrLEWQJzDP2CGYbN7Aosz9iLnGu1uqR8QZ0eZwDMJiOIvj1BOMQaxJdQABB5GYohjWrYj1brotWqsMkbNJutcZwFDnQJNk5Ul2RE6Uui9QzEUm82X2jGUuWSKH5B2YxZJzAnjecLljWxNwjHDZ7MoAJBNrlhadKqvsvgqDiOiye89wqhh2A9uRJRLQfdRMg5BnyKs8ZSbHZ0rOU5MlgsoHepmJFSSurocwslb0+m6jCkDH8JmYYBtU1W12BgnhSGa4qL7yKN9B8YSHuwRiA9GMAaZ1ricDPezZxdzPSEme79e3cVjvTOW2/q/p33dJdZ6hFlRxw8nD56oIvDR5qfHEHjmXpkM/LSm4gmIpoKKwkrRclduenk7baM0zSBklvJG8nQC/ZRhPOgqwIPNNFY9BRkNVJg1MupVcsL2Sm8T69+WmCKLFuMOCEXNxMf+jVtLpP7NaSUIq9ap9bT5nJPCj11OEycrFVwZF3Hof/QV8cY9QCB8k0KLV2jBnkn9JdSon/gaILOg+7gJbAZ5dlvf7ZoU2Jmqv9MKuSjs1FFI71FGgZWqFGYeXoi4ZqXpes+HGZGNAQ9RtOfcZpxitMEyC/PtVrPNFB3ZNoeUXoFwo1RQwgJ4t2DLFMIvRQICOWAcTT1deYR/Y70O2gx7zWfL8ECzHGoBbPSkmdLxRJvzZKsJ2oH1njekii9wFHmGPSCSLxg3b9iA92z/yqlBBkyMxk5M1NyVyim7Voi1lTxs2TbW1vkJwqlN0S8EH5hybrGYc/Ypxw/eKTTR4+1PLvQyMyhuJIrEeW6rtMW2MFxAh1RNzOsj6OSubJnxsuMm+SMH7CgpkiIH6NWlUt1IOQXaehkQIb9KOFDIrZozrgnLPHefe89xd7onTc5kHj7LcV/kxJ7q0P2UKfMxpfHh1qwxF2y5I0/ul6PzNFNwXkYUeZJqcGZmWm83VLJE/XMRL1wGCAlif1QYcNd0FUFDa/Ihd4CqMIzswRvrUIGU4x480t5HQ7VKMG7ZIqLFpGo3prJHJjqFc/GUpDBqEhL7deVcYC2QXYVTe2zxWG6dsJ44MqxptOGU8JGk2mmPCs3rhS6CaBrBxaogwfd15zomcufKakFNBhHWo4wXoCY0IXuigaEunGWXmGQK7QVS4zFaqYFM8xidaLl+hTDPVW/vMY5S7WZCk5DRkYfwulU6JvxSghAMIGQNlNnphTlUB5kjDhNKChShmPcgf5XWrH8WdW9ylrr1ag1L/7CQdZE4AGHHjHowjhlhBeMK5jgVnE/shQa2ZMJQ4klQdNmNV2jSDOKSA49GyqUiXgty6rAZNppe2dHu4HdHW1tTxVr8FOc5v032WewD4m9Rdc0cnONjNuztDIlBGgKIw92eghZMzY2p7UVLaA3DL7+uVtmgQXLuhUOvaZ8gI8R4mM/ZWZiQO5MpRRSaTTy2lxRZ6TvHp5jNurxqBP2fXfvckhx9ERPyD88PtWDJ0csZZ/U//HvgvJLDhguWNbOWPIOyDR+2DKMSsGDTJ4asux7RtOcdzVL0nCgMRynsHQD47hJVfc10BRiD5QC3yNBs9eA3FmBKWbZLic1yZXQu7iCn6C3gsCwCayjevIrguaCI/UZJ4QXvNS84Lh9gc7pTsJOjPYSg2kQo5EbSaViJnN0S5Dq2qTplmkC2okptyYncsWvTjg0uDt8ulJOciB32us7Xv7cJ/jOgGGNKO4pInpjlD2nR2sid32nQPSuxkvZkpOqOcfHc458F4tLDHmhkT4KBlLKWoWlXaR4kEK5BQWPsFgQbAA2YdKUs2+IZxo121BXoi5GSNVaEO1HjGNAcn2lq2e8XpEfoDkwYnCFOtE2GpmZDGF4cmTiVWHJXQ0CnXwoCk5woGmXNZkkIpOraaw6T6Zd02S1XacJy7ft+ivkE43MZkecmh0/eMzm/EI9EV8QaihDgZRktDXGEleBD5lroM4CeV4iwxlYkg9n6eFpoM4QPFMHVQjblRn0g6L4p83F/Saz+S7Uj7EjLfA+ch9OumA5do5DnnFKecqy9YwDhAuWqxfsE+MnjM850LgEcw4q4p3SJXukOXujAd0pN7J2W/KMtlxrmS4H15zN2lpOWcJc4afS4lAHqkMZejbI2WDoRwLemoC3VI9dGCQ7bVIyJeTjbtQXz6iHTJc4x5xVwoxVxeVsyd52yWHQHCx0frFkCT6w/C+0MRU6GwjIPYceG6yrk4aNbORnMvrP2RQO1KHfts1KOEiU6+pyd2jJyjmegeQyM54GSL7t4992X28LihtQZo/QBzaSA2lPJFyDnmVQpCsUHr+asILBNXVi9lniVGEIsSRaYkQDhiAF+YXvAUEOGM2oAcPuiSYDCg6mR8Yr1Ag6HYLztQPBcET16KNgCB+AEu7HAH2FkKLPmtLviPFdg25l/PMQDMgIrKLJ1XHqEgJn2ArgRNOu0dYkV0y6pJbolBF6Rsktbbq2VTeZVAca4e+c07LH776vcyL5SGQ0DKow3hA0wFA4TqJdKMkoFwg+1kyhYRxn7L8u2Y8tQo7IfEQmRfAH4SETsgraA2YWtyBqkHzoE31G/XiCWGi96WPgpq8YFM46R4cLdLMm6ISO5ovlZq8IHfWdz8kZ74tOdYEzxRF7MVeesFyzrJF8zDaz0TQjyMfsM8DvCF0BwVugRBkONBarxj2ORnBjfPZjS8YfCHCF6Yfu5Og4JZeRBsUD+lvxbmoRzjNf6RLnubhY6OxsoZNTnAeE8ywW/cZ54DTsYMDR1zjPmtVNjz32OOjAsXvBqaSR/gccoyhVXSYlTzILRy/QOCrkLi4zk1FuZhIwGamee/nzSkMRa2aSFUeYT8F9XwlbM9BAM9SEUvhwn5hlnKhhWrHgnrEPmV2uNJv1WrGxH0eqQwRy0Yql1Xw5aB7CQQDLxYAQevqIPkdBtxxBhrGmlMi7DPqFsAtCKAgrequIwWvmg6+oen23aWe0t9pPRJRAgzE3TcJ5GiIR6FpNmkabHzhM1WEo4l6snf0KlGdmntyoga4eY394567e/MpXNWeDPhJZS12euSLKLjDQFcsupKScslJOihM1MfYlbS9xmNirzWYL1dkHo1rgPCuwDuCYA4Ib4feaZzMjAEWPqjyJZ+IKfV3X4RZeDbis/hOG4gwbdGdlT3L6CcMuPC+C3iKFwc6haUUAXDErLeN9GAcePe/CGuq5Z3lqZPCyZKVxiVGfs3xa4iCDHLokfASKyCupWNKIA/XIZI3OFzjOjNlvgC9ZUXLo4isjlxTBknzovTBWT5sVgWjBEm3BGLPadsGeFuDsC+S3ZHZagTW4dpSReXEoS4LzgrHnYKGihaQlWENjrxEnG6AhnDR0tkJPS/pbMSn0BJRAyD/SCuqGfOngmQ8sPFNGQWGQEYcYMIReMVh4ZhmLCgqNzoxaBqMCw2iCV61wnBXOsliMRIxBFxfrisvZoNl82JRdrnV2vtDZ2ZxnS81xoDWNo/8QqiPY+EFJh7J0JdAoH+sMM0DXoEI0KXW2GiXEwxdUBDXAXO7pKVJKShh9wKuiMvdJobS2yThKxoESaDjlyjhKwjmEcovihzVpguG5WjINfQkBx9Lmna9+XXfeipeRR4oobm7KPC8ho6DGkwyUIvUooGemWWKYEd0vOViIk8BLDixWOEo4SdQrfD0PIZsRfkeexzgy04ZvI7sBBcgF/VCHIeMWbJ410DHJjXamE02ZOYOPFt672MflhHhH5NpD55r96lIz6Ls4PdMCB1qyB1pdHMs5JkjwaPTqGrXA2I4v5zrBiebwhr0L1kHBeEf17FGWq0GXsxUzxplO2GudcxLZI7/aR3Lk63IUnTxSu+KFAYI/cxnlfMktKcFDQr4pbep60GIhhYIFbAAjVB9BT18sMC2cZsnzSAeoxp6ZkdYg6Ai9rJnlYvUUugms0NEa+R6ciwAAEABJREFU3gI9jjVAb+gEqp75+DMlFFThhxI+BDQTnwqoCaohMpojShqsQlg4zzKcB8zmo86ZeU4vVjo9BzjSGbPRKY5zcjrT6dlMF5cLTsbWCHpA6DBNx4ZAnG49SQZEPgYbMcAxpnsixwgKDmRRXxJNFBdkSBZ3LqeD5DiKN8q5UQoHQvieXCklZYynbRJOs0HkGwypyfE8YEooKCVTjjKexXgzTrBixvkmb/Ufvn9XawRN8JWnpESdUKMZbbl3T4pl0xIHWRDd5kTxSwwylkMLDjuWRPC+DIrLGMvMVOmPVJsrFBfONWCZI/qQOVWoJ5PZB5CCOmEgQkdQsREG4nMl2nTQtrs1YTnaqiHfNY3aJiuCAizSeqTdSCBYK955zdgPLdkfzc6PNDt9LOMk1VkGZWhgJaswqlNmzSNwyuywCP1D4xI9LZkN4q/YXOBcpzjMIYcpR7xzO+dEL4y2MJpbkgf9bpAOdHVFGUjIL+dGmdmuCVpx+o7lQNc1CjToLqEXTyaqq9qMq6YpjfK0cSAZToTjG0G5YDOxvOtZEfTY0hBOT+DuoTf0uK6Os1SPvuLHm4LWAedBMFfEfWvCcN9aEHdWv+L7w4jCQJTRzBzmI0VpCDQI6Fm6QJPWTNNLMOM05Hy+1jEOc4jDHJ0Qqc5nOkcxFxjSnCl4hfFFZK09IwVPkodA6BoTwKkGBcPhMIJ5IwIbld1cyROGkbgLg0H5KG8EBYwRCuVKKCHqhSF74t4d48mqUTcU0Wa1KKJBEZnn7jhcCrS0bavyEmX4qRbQ/f477+qvv/QlxR9EGTGUeP/TNp3cE1WKcpPIQw/PQvhjKAiEMQavRdLI7A2rzHAJ+r0qn+Knn+AvUcGhNWCkojCcdIR/cZPc5VEHJHNl7pNvylBH1XcdS5vxRmbuCcY3mXbK8KxYBiNP0V+DEyUcShhYHZf+wmkvODSYX57xDuhUKxzIF+ea0K6BfqffATpOWX4/JgjeZ19yRLA85r3b0cVcjznRi5fTDx880JMnj3V2fsrrg4ViFVPpkysCyzCMlI3IpCjGpFu5G7J3ZWgK2prcoKNGHYc18V5oCx6mWy1HzpkyV3P1Py+kJCX2NCl0CVLmPpk8ucxVr7CLAYcY0MnI2AVbKdhKIT+G8SIPRw5mgrtrCeq511WX3/7MZPatkExxmZnMNiAjozBAwjKv8Ma+MPULFKb2UZfsfwKxbFuw11nhUAPEDhA7oNABYkfSgkIQX3RTwRASikL1CqQQDEIIgWZukruSJ7mTUjloQOaVHmHGaIJ8kcczHnqAr5Qc50koA8E3ueYz5V7rOfXp0xpS4C39tyiWDTJO//Y339K7b76lJw8fiUK1TaM4QEjuin4TyjZjIGQ+YiGhoDVRLQKL6mXQZPTpFWamuKhKdzTiJkqc/ip4HnQFrLYUdNH2qjy5K7krJxApSDwLuCRsQCGHMWSMo/QYx4is6UoG7wa9hTbFTUaakKuby80kKg0Y2Tx+TOj4iYbLE6Xlpdp+ocSM6cz+8cZ/hPg5s84pe9dDTsGenF7ygvZM8SNRp7w/urg4UfwI0Jo9XYy/kcegNX1Hfk2UryDYDPQFwYrhzUx+RVPINTdps8SO3x6NXzMAHQc7LYc6TZyINq7culJ2OTCc6CkSvRJ5GFLEalAI8AP2ivszTqZ+22R0GfoMRD5xn9XmDD0hDz1zhYyfKawFG10+bWgWHQRUy8yu8pJcpmyp5vAJrXkPwHKRSDOyBBhqumIp1/eGkSRMG1C/0EfhLhRQo04VHt1QBrsynMd8FDpV0ya1Hcy0jdoQJMw2MN1gABk0OSsnFx+56QP4VZ40uVdnaZq06aO2sVpX9TK+nXEbytoKw5EWrOsf8f7m6xwO3OOQYMVJY5tb9kgdYyZ5tIKX5OQKlFcUeB2Jqj0YlGDC4zl1zagnu+KykNKA8viYmcy+FVG78iRT8uCR1KRMYU7cVyTuHT2YGupk+kgmUaUCqjCWviLyDu+WskS9UUbqck/kTM63S6TSklO4c94Dxb5nnJ3ImH2MU62EMyYWidEiIngcAJ0z45yeXuj05LT+YO5idq716pJl+QoZhBxG8r2qsxBUVh9Cj+GMMQsgCkiSQbiZycyUYCRnxwayuq5RF45D2oYtMIu2TeIZz0lzk+XUtWvQVvRFbFa/Mo7KVdGzxRgYM8FoS5sJfU5jRpu2qjN0OGnXqKV/M9PzLn9eYRhyzAojI0be7IPGcX9dPhAtRiCIyJ4xyE65mWAMST0O1BOR+l4IzjTy4kyGshyQekLszvB8FN1X8FWQXiWqyAidGeaDgRDYFAa3eDO8tZW1HdhutL3TaGdnou3tqSYcNQfjXdtUIYdQGsZpEWqbg760EQzLlzZnZSTnJq4Crj9RkLiBTjUyb3kr/1Cf//O/1N337qCAlfa2d+inC50olmVuroLiI5pG6wBCoA+h+IwCWtIkd69l61hzI5iRNlEQ7XNOT+uYYd7IIWQtUjOry7vkTmqMCyA8Ja88BB8ZY4m0oayhXuQzdaZNoy3ksd222u66emDQelJhiR0gPikCn4tBg54YT6pjNLmBjcJhzwUvU++Duzo/eSxnT5FMMjbbGT4yM1Hi3ZHNzqT5KeUXSuOSPgaZq15hqOE0sZ+I5Wxg3Q8E2lE9446sRkIehRGDFCRAu7HCGCv467pcHWcyaRU6bpuWYNipaTq12F2kuWmUmqxwoNQkOTBkgikLUrXGgfq1kS8aKXQ6b7CFajfYRdc26CvTH4iAjfO4Q8ZzPs8tLjDQ9ysGYPPEycTAdD/gJJXhq2l2xfwXwoipNwRjltSkTpM8UZdb8jDgSRbSC8jo1SSI9ZSUcq4wR5GUjYrnUqGKiGgbx3E1MN/BwKRNmk6cDW/SDo6zs515y99qf6fT/m6rA3Bjb0I6BRPtbnfamjYIO6sNoXSNJhhQvARtEXADggavzuyS4BrDCYMlUYHm1XrQO2++q29wsvbe2+9ouZgJUuU5qQ+ZIPyRliEXEnhuJG34iIoxRosyIk3wHH2HHIWxGA1CcZnyQHJX3FfIlBi/8aQ2wQNoUqb/pKpojGObfreDnyinfgs6iJtg1R2YZsNpkrZYztzY6vTi3o72p612aLeF7FsMKrnJDMAwcUomKSRh0OcB9OBg7Neclh3q9OiRZqeHGliKFWaVwqzERlBlfqHCy/ERlNVCYmaKdqHDwEa2o0aWjGEvS5xuwTH0nCPo2PfGYcoy7ArrDvlADk3QB/TEx1NS03SaTne1E78OEf/30nRfXbenriUFbbOjFtsL+TQ5KQNvkgz+S2MavWhg+ToQ6ElY0jq8ugw5e8geJDd5pMmVGDPgyFIyPe/y5xUWeu95p7Pi3c4arNYr1onLiiUnEguWLfN4F0A+nvU4lgoDGoaaWk1zq65p1ORAhqAkGeKsUomsKWXKIdAgtohnZryplqrIjBKQYaZFCJPWiZigcxzCtT1N2gnn2co4UMNMkLW/k3Vjr9PN/QnplPuO2ajRZJo1qVNwq0nXIuymIgw6Q5+nRmYZiGsk0FcK1BMVTzmu/cqXvqw3v/YNDOdIDo2eTGuMYIFM1vAdtVcYl2RqmpZvk8FrwqhbjLttWhSZFVeB/4h2Zlb7SqQZGQRStOHeI/WEo2R10Dd5ikxgShXbTdZe1+hg0uogUu5vkt5i2fECjnKLzfSt7Ylu70z1AvmX9rb16q093WSG3qfNLnW3W/prMrQ5PI8IvsgkQIr+sXTKRiVJqUiX8beg2cPMTw61YPZZnx1r5DBhmJ1qYLbpF2f4zEwFxzHaY670Ff1eo2jEcJes58NhLjkwqgdHHMLMcMLF1eFRjwPFaiZkBWEyM2hsCILb6HOPlcYN0huabh1oOrmBTg/ADXXNnpq8Rd2skGfOLscJRBApGVZAZQS7cvpM5kqeldBTSkmJug5SinyWe6RO6tCAEJ7z8eeUMVJRz4yzxkCqs+AoweAl5//XuHaeYHYgAgdKjVYGE5ko0KhtAq0yjmIyIVN0UmoqphgzlwGyin3PBghbRRGxUh7oqwcDwhkQUkFgVoEN4ASlgtcX2t4yHMpwJtf+btL+XtIeDrWD82zhPFMaTEibJld6gqaEoDwleUqMB4XmNXWEG7/i/ObXvq6vffkrOjk80qTttLW1FZSxjMFIEFw4wpqISbbKrCCH0aQGvremW0rw7SDR/yailjp2Sl7HKTQ0Gd8iEppabzUh+EwIPlsssSY436TNmjSunSZpD0XvSgrs0+x26/rY/lQ/+upN/Z03buvvf+xV/a8ff0N/+41X9Ddfe0k/+spt/ejrL+vjL9/WyzcP9GJgf1e3WeLe2prqAEfb7hoRlCVoF/rrSVcoaq1BwtkzYzYthybMtHF0fXF2pHNmoPnZI60XT7SaH2q1OCJ/qrFnZi4rmQ0qBJhwghGHEf2M9LtmjzPDaSIoHfEC9hicnJzp/OxSc468V6xmegLRmsDd44QFGhK8T6dT7e7uKf7QyHSyjc63NO22sYMdbU32wQH5G5TvK/tURkCWjRLH1AUIehKzT0JeuXPVFLm28N6FnCcTAuxE0+lEExBlbdtsdOVJkul5lz+vMLx+jePErLJJmXWu7qMsHOYpEEjkQ1DRLvozM+WU1OZWbdOpxSByauSWJEWkq3rhy7i/hiqJYbjuppSM6FvU5KL4/y3hEyMSTrQBvFEu+o7nQnBFyEDYBEYubW+BqWknlnpd0gQ0CCyHMTObJYRiZnIcxh0xgJRcyR2DWOj9d96rR9KXZydKkDhByD3r8j6MoVIqifaBlBJOJQLOoAgY4TADES6CwcDsFPKJOk7f4TDuCcU0apqG8ZKMf/GBGDkRs8Fg2iQcRrrZmW6j8JcJAq/ttPrYwY5++KWb+ptvvKq/+31v6O//8Mf0D/7Gx/X3Aj/ycf3dH/pe/T3wd3/o4/o7P/Ax/Y2PvqaPvnhDt7an2muy9pHDrWmjGwSTXcafJq/8heP3zLYxm1YwA8R9BEXBS4fMVixbjw8fanF+zPH1scbFscrqVFpfYJ84zrBQGVcawcCyP5Z7I04XdhEIB1rhIDNmmvPzC13wHqjOONWGBvbGuAsyDhGPCp1kTQhC061t9LelBntyb2SWKyIfSN4ppynYBltyaxQKoTfSMbIqqch5QZUnSQ3IOFLI2pMj86SMLBoCZDjOBEPquok60LYt/Zmed0Hhs8Wh9HCScJyIBBv0MDdohLMQQiAMI3BdFgIybf5lz2phtsN5rtGSz6mRWZJhtJLBnPENqiFS4q7kjhAMSA1Mt1n0FXnSpKvyD9KGsiYbdUxdK00mRQQQbU9MWzjPBKG1oMEoM8aZ3GU4qAOz67FJEWTwEH9c490339Tb3/imhPJjBsgpK5YcA/x7SjKjPu0zzhhAwuwOikIJkQ8D7HGcASMMWUUdd4dflEja0K5tkAV5M/oK8LiDj9026aB1vYjDvL7T6aPMLh872NL33TqSMhEAABAASURBVNrRDzPL/OhHX9bf+v6P6O/80Mf0t3GS/+UHP6YfwZF+6Hs/og3e0A99/CP6wY+/ro+9/qJeubFLf1m7jHVA37e2w3ka7SK4Cby0yQVh6qG15yChx4l69nsrjHrFTDAwi7Q5a2AJf3ryRKvZCY5zXp0mDXNlDgdyWTODrSTyI7PGBj3ONNL35hOyjb6X8cJ4vlCka/Y/1/YzMvMNLENGZRlO0rRT1f9blr1O206QeaYjaGWLIJHKuN/AaJNTh21sKVlHOc+LquNIpsJMZDRPyDUTjBx7sCQJHRpy8ZSU4DH017StwolaAmbbNtBiVHz2488WRUnRgOLXCHON8YTwkAIkSEY/fFTBjcfAQQB5o9TMlNwVxtJBxHQyZRbYBjssqyLdxrC3eN7KLaiHsWAS6PqiDzNXEoiU/pw0YFEGHKRalpQ9qQkkVwaNm9oEMMQWgQUInIofs8+UJ54HvLYXVwxeiJijLs7P9cW//ILee+cdFZZkkwZvRKkLlD3gOKxAEAX1KcuMGQ5AB/CT1U06To/WBJgBQyrVGBMKieWew4OZyRjbLFqgWLopKjIrYlWhg8b1yqTV9+5s63954ab+1ku39bdeeUl/D0f4e9//PfrbP/CG/sbHX9FH33hBt1/d1wHOtL0z1ZSI0UFny/jNdivvkgwjMQykJT9pknZy0gssf17c29WLB7u6sTXR3rTTLoj2meBQgrAiaDcmG+M93WoTMHAmmIbgCJ6U8e5nXM2geVCbDDh5Q1+i3UC9tcSSiwy8mZx+E8aZc5a7KZxoZBl3jXCowDAgDU5li1o1HAbs7L6gPbC1ta/cTOgLvuSkQKboXzYgwfEqb0ppArYYZ8o4jcqY0KtUqzv1Yo3qEkyqOpSR5xM0bcBNVDaXu8s8UXBVidyHP/7hm+t8GEjPOX5PxBkwmIgM0bGbQVi6QlZG4J6SjEFkMcAGZi4zUwye3JUgIOrm1KhhCdfkRtkzdZJKMRy1YHAA3oTydH1hVNEjlSiJBwGyfOie9mKMIkukAQTjJsoCJoZVYuZKaWC8viIh7ICjXEaW4NNY4xvzxhnvJ9579z1O2N7iSPYUWhsEbxpwlKEUxYAhBwqU4TsQPOY6g9AD/YzIbCRaFwJPF3xitAWmRp5Fe4eoQPQXgckZdxsnf3Gr0ccOtvUjLMl+7I2X9WPf9xH98Pe/oe8HH//YR/SRj7ysl195QbdePNCNFw60f2NfO3u7mrAcyzhPIlB5diXQTVq1V/u7FofawsF2drc0aZO2eB7LtRvTVje3J4p9Tz2BazLPsibQ26SN/kZ4HoN30GMHkoknuiTALFh6MRXhMGvkNAoRCN9ALqaEEswkJw0YaUrQhszcEr2YCn2WcUS+gHFCRsVcBRsRM06a7qrbPtCEvU3TdPIo96xCe3pWwW4+QEGKI2WSWaPEvifZtjR2KkOSQnXUMInnHwJ0BZ3ighyVEbqY1UYgox2z2SaNllT6to9/2329LYw2Mlj8SPfAm+RhDO+W3B0hNWq7bgPWiC1oQII5QziSScDN5GTNisiSj3snTUqWSbMoqQTT/QcOVIRAoaCQAaWMuobIWxh9TMHRL85iSXIcxCIfZUBmMgY3l+I/yfLUKzkwoF7hOAHDcUSfhbRAxOGjR3rzq9/Qw3sPtGSmSTlpxTJmzfuqIqMzIEVOTcr0GQNIqfJdFMtciCcQDHQ71BkhedIaRxrhJRqGDM1MhfuRMSfkX9zq9L23dlWXZN/zkn7046/pB77vdX2UpdlrLL1uv/qSbt6+tXGYG3vaYdO/s7en6faWWtbnCQdJXSOHXofvCc7Tte1TXU23t7Wzt6N2ktXmrClOfcCMEw60T92dNmuDRtMmyV0akDH2qaB7QAY9s4IhuQQTlxeXmnN4NLIPdmSa86i2NZAYMysjj+ROP7SAHr9CotxTlLvMTHGV+Iq8JylsqJnIui35ZEdpCrh3yuVJ8dMQMhwMOkoAIx8hMmgMeW76SlTp5MbhztiqjNQfeTIyEInJyEhmRp0P0XHlOIX+NqCdklRB8pyPP6eMjqWM8JLF9LtAgKxlrcgRejfd1vbOnvb2b2i34qZ2925oa3dfHUu0RAQLo/Ps8mS1L+GIzOdyhAjNCkYHjDaYjvHjfhxHjG7EiQYC+1VKtKvlYdwYfQGqGOh3hPlCGmMEoqfvhFIfxNjmkoOaNwTEo/V61IJ3Du/fuaevfuVrWi7WWmIw5xzJL5lFeow86DB6aQmxEwzWE8rkfkQxPUvbniXewB4hZmlngEy9wiAReEZ4izIzUzjMernm1LRov231KrPC//Labf3vP/xR/V02/9+Hw7yEAx3gLLv7+5rsbCkzY7QY+JTN8+6NA21T3pFPTatE4Gq6qRpkH47UtK3savwOp8rUyZS1nBTu3bypvVs3tbN/oB1OVrZS0rSUuvfZYYwOBxBLmyX7l0tOvAboHliyrTlevtZRz/2CY+XY9MevsOemoHcHWSGXjsDawHvGSRP9B4J39yRH/1Eezxvocpwi5U6JmcbaHVU0O/J2l/yWxtxqSAlHdo3FCOmkugL3I7ob+YIFQSoozDRSqY5gGgh6PXqMNMqEs4l24rmRN3PJTHFFMtLJhxE8x7PvBFo/+wgeNWldk86ELNSQNm1WKGcSJx/bu5riQBU1v6+dvQNtRzTc2UaRrXI4kXulLQgL1s2s3tcRg+MAN2ZRHjUKAhhxIhwIxxmuEAY3MgMWlCqcxypwIOHQ0R5IJl1hkyvcFYk6AbMihlHIKxw5ysJ5C8LsV4PuvP2+7rxzR4dPjrVis4xONNJ6xbjxXmdjSD19GMbcSCEkM4nPwP6wFCnVe5OZUW51xul5FgqJU6ZA1M3MknsY60f2tvT3WZ79rR/5Pn2cE7KXvuc1Hbz8gqYHe8pdK08uZxxLJscgm65DrhOl3MhSEhnSLA9DBZ4in+QJ5MTjTP1GGefJbacGh2uYhdrdbU2ZvbZJd5n1dqFlp3GWbaYpY4YPGYa04GRsGUGBvLjMjG8kB7MLAssZJ2aSK6emosEhNo7BPfRk4O6Kq5SQpjEzNYogsL2zowl7sHaypdxty7udCmu3VfJUa2sUvyu0YsyBMUZzFQx+A0Or3Muia8prAmF8xsJqctQanfY4D3Fv41ADz+IeFJwnQCcq1C/wE/pdw2ugj4AJQl+BeH41wrckG86+pUhyCJ60aXNSxWnVlCl+wgazg9lAS9oQfZs4yoP5DqVMEcbW7q62dnfUctSVcR5PLrqSTArUvDZXLXKTI9yoF6lRKZgZwmmIcD0IYwuMGLFKjwTW2H4PxqgNxOUbGKklyTZr4yLuxWUBrNuKFC7BrFqQXMwSI8JbzJd682vf1N0793mHs+Al6KgCsYX++jIyEw4aSQugWCklVXqdjvmMGBeJYrniUQEUFBInVbFkG+BjjSEOLN+M8imz8ks7E/3Ayzf0dzle/kFOzF74nte1wwFBt7+vjHwtZ4l+xGXU965RQuaGoRZLKuYyT7KUZZ7llHvNJ/IfINFPyo0Szpe6VnnSKbNPajny3r6xy/uwbe1ttSzbkrYZJ7BFf51cPTNp8DAw84/QLS4zk6GzBbPP2dl5je4GPSklpeTKOeEgucKpJ5lCPiNyNjNNuon29nZ148YNxepla2cfe9mFrh0ZDqRmS4O3WuEocwx+VUw97UKXFZRvUhNCAKoI8gp1B8ZZEfyWzO496YCzjCw5hzoDjRq5F/2GGaDOSlu1N4LcmmVovNdccRq4hL/FYs6KZFHrMMozH3+mpBYUxaYaWaprGu1s72lnZ09brLFDOEFtGHRh9LGiaCy0QUkdztQioNw28ixZKnIfFZG/oASsXp5MqcmKyJRD2CAnl3sIWpxSlbrXWGFsawwvGC8wV1geFV7eRj8xdmHMUYytrDHWuL6rErA9lYptFXUaFVFK9RqDXox9pC0flmgrHR2d6u1vvsuscyQIVZT3OPCa8UPp4srmKL5TxkiiQoJmd/qlcjhElJHFgJKEXvsYA6xQwoy36A5vU4x3H+O92bb6YV5i/oMf+wG9yOnZFCPuUqvM+j41nTy3cmSYcJbcdWoJTg3LLq9OxXPqumcZiLqpmdImsHlm1ZEaRVqCGLNKV4NOctdiqGCr02R/R3sv3NABM93+TocDubaZgXapt99OtZOpV9AHy7Y1UVn0k7GHkPuCZe75+aUuLy6I8ksJiyxa1zRZkTumRf0wZuyZpo5DNdolwL7wwot6/bU39PrrH9Wtl15lFrypZmtXDv+jJ4V9r0ZpiZFHit1rKF4xyhF1wgTpn7xAyL2MJsSN7QxaYPzxG7rLZa+eo/BYTvd0NtBZdZ4i2m9QIG5E1wN21oNYUm9+7yp4Y2/HwcgYHVP92z9BwbeXXd0Xubly6tQ2O2oRZs5ZjhEYJmmY5DUFVu9VBZSIftV5cCRPLmRRkRLPGc2AAHKVRV8B09Vlcnf6SVVA/eAKna3XRT37kh5jHnCegfcIw7hGyDhOaVRwHPmeKtKBLN+Q51tKTeAm/bF+pl7fF5ZSTOmkPdEohH58dKJ3334XBzpRRNMwjHDwgfm+J/K6wR0V477D8Lq2kSdX1ClCRjI1KSkBuSuuEYX0Me0vFxqYMRP1J8hjOyfdmDT6gddu6vs+9rJeZW+zszNV1zSKIJKp5/ThyDBRP+NITTdVBt5O5BnnoMwx6kSbFKlDj2fGp4/UkrbK1Itnjr5S4pknSHN5Ssq0a+GjaTt1rBCme9s6uLW/caDtiXanrXa6Rtttoy3qNo6xwucwDOgEfrk3Mw0Y3JIZ++wk5HYp2aAR3YzoZqzpmjqUheFhrMFX07QE4V3dZO/14ksv6tVXX9PLr7yqF158iX3zPvRMlahj0NzjLItemqH71RA6EFSoWh0+pdFcYzFAiuOEk/YY/5zl5GyG4ROwFrOllrOVVvO11suR5VxRxG/RTtAUThM6vsZA+x4bi0ARy7VYLcRettqEnr382aJNCfZCJsmrQiZK3sqdezc5wuOD2RSgepmZzAB1mqZDSa0SQkjJlZLJk+RuEp8wvIrgQKpK4VtmRt1WVfk4rcSsMTYowYGBojVKXKOgug9BCKMm2jjPjpR25Xlf3hwoNTeU21sVnvY1cmy5WhvvLYqWOOKKKX1NVHr08JHeevMtXXCCNNB3KaMQMfUHDH+QKS5KiKZt26hpMvwLWnoVHCxYasPIMFSH1wFjGeknFLHG883F2r7VhHZ74CUi/I987CV9z8de1O6LezhOq5yyUrSnsrvLPSl5Vs48Ixp7IHey3CjqVTC7pJRl1DczOak77ShLtV6jRD4zZsJpg7aoG/nM8yZo7jq1W1PtHOxrn9nngH3QPsvzcJ6tJkGzKydXwRhGeB1AzNhiPHGF/KrzEJ0NuY0EtBHdxE8X9PETBjgRjRXjxpiTblJnnn2WpjcODnQrnOj2C3oR7O/taytm2LZRgj7clNVH0eWqaB76GkTg274MAAAQAElEQVSwNIXDFMYewSCvZTEzrQh0c5z54vKC2fBSMdsvLpda4jgrvLBH3wNBcxzQ5VjQX6mzVI+z9LQNDHQUQSEwhh7ht8CXsAiGe+bjz5RcFdA/TTAdSygmIYCAkzr3gYQMeX5V/8NJSklt26oDGcWl7KJIcaTsvmE9iApIIQbRlysEPEWAOzu7CPmAF6s3NJnsY7C7UtpSr1ar0et0viba9Mwmg2JWmSLULKmRW6vkOHuaMt62Es7UTV+UmJkWq6RLFtLzxaAFQn3y5Ih9zl3du/O+FstlpaSYKZZrkSaIXrDskrm2dnaUPSmEWn/6YrnSSKQyMxmGaxgZBDBTrlFKL+OmI7LvgL2ugfKi27udfuD1m/qej76oG7f2lJtWxozuBBvHGUT/BjwlJQzIMP7iWcYzJ3XGCSR3uTm0DKAHa4xhhbP32GrIs8ggwEPuOSs1WTELRdsCXQPOIJniPvMsHGj7xr4OOInb48AnfnB0moocwxlZKo8Eg3CaHkNbsy/QxjIU5WcnGOrFQiOGJ+qXK6MbqBt5d1U72KHfg4N97bHfmSKTlBJ6KppiHwcsZfdYRm6xt25jVgSZ8gKdF5x8Pp6v9Ah5ozZ05DJHD+ZiUhJ+oRlB8Jzgd3x8pJPjYwLhOU6z0opl25oZh0WA8APkVJDTiH4GVjJrrVfrTR4eQ+drgl1PfmR6Mh/lCRklxjOEqWcvf7ZIiCaAYljHjlcokB2ldiX05C73pIQQciiI1ClLyWtZg/I7Is2EdXvXNWq7rLbNOEJSCIaqMqJ5QUBmRlmrjuXJZDJVR9qxTGlB024ptztK7Z6MmWW0bQ1lW2PZgc5tMIGyrFJsA5lkgAHMTYYScrOtpt2X037dJxxl0On5TO+8857u3b2nCza+4RTiKmAIIyiFvk1Rnjypg58Q8IKNf+zF6FnZXdlchfFixhkwsmt+GiL7Fvx3qVGm05uN6SMv7OljH31VB7cIClN48qm87ldapZAh8BTOkuTIMYyEB/Lcyih3c7lJFv/M5Ny4S5Yk2SghCanITDLKeVxTo1JF7dPlPKhISd5kJXTTxQy0t6M9TuD2tlqWbQ7PJqpWGYQcAsFjpDGOxsIL07lmF3MMdU0RYzO+ML6CtRbkaCa1BNGdbfpmdgn9ZmTp7sp03iVp2iSWi522p60mbQauSZYa7CMc9gIPiV/xfkzAO8IhzlaDznGqU2aWo7MLPTk61qMnh/V/lDhhGXmJIy0Jhmvq9uxz6gSIeAo6HaF5wNF7Al9grM6OrimP54JmGFFcDn0peWSfi+/whM6q06yRT6BHJIyOIEIz5i5PSQll529DCiWD3LRqWRZ0RJWua9S1ifukps04UFaCqBBsEOrOs7bVBEdrSZvok/5zTtWpEkeXnndlaY/h9yQD2pUUDtRCGwYsIw3Qo/HIoJdZzsh7atXigDGLFTVaoIyT4zO989a7evzosWJ9G5G10KwgvIKQB3oLKTi8ttDSmNNuoQVK6XGSKM+elaA96oVR9URbM1OTs7qmUctzbCAWlnplv9Mbr97Qqx+5rSmzmOeJzFqZNzLkZdkVjhOwlMSNFOX0EXW85l0GjWbx7XJP8pSUUuRN5sBMTuqk5qZiyENcDqIs6gZ4ZpEiY4Pehpel050tZnzALLDbJfY+8BHPaRfyCYRsYkaJFAlrzsvkcJ4FKaOJbhkQSSJDgRi2Q6dbW9va2dlBD+0VvZInKdGgo9J2l7UFpm3SlLPycJ42dIgjrlhynTPtPLlc6TEO8+RyoePzuY5Oz/Xk8KQ6zhOcJ35KO368aj7bOHNPuyGWaqAgiMJqpUB0BMF1PEOP4TyFwiJorpAiqMMyqeTQpu9wPf8R/RgDCa8Ua1ijc2NwFbgVTcxlcO4pyyOKgFTRKuWuwkktx70rE3WxJeU0VqRYEtCVmeQIr+1atThaQyVTyB5WiATGmHFfeRokU0v9XZnvS74jsw4kgIlaQ4VEVYdsA64CDwVehAKaNmub6DflOHRF1Iq/Q/Dk4UMi56VGxlmXUSum7JhVqpFE5CSS7xGRpyg/hDzDcYYBHiyxDBgVs03UjSVLLGEK9RNRNOMICUpWLPkawt5LO64f+YGX9fobN9XttHLqiGWBOJ0qvIwsHCoUaKgQ/MtkOIW7y408tBlKNzbRpszThBwCjTzRH1Ain0HI0OOZq7Ynb8kl+hmhL2iUI5RkUmIsNxnPvcnKkw7HnmLkU+1znH2LA4Sb2512phzKJNXWfNHXJh/7zjDCMNbZxbmi1OhPSrKgE3tx8m3TqkWGTc5iKMGWzKRiG7oi35CdZjHjmSbQl5FPwl6SDzIwMPBy1bMkW3C4c47THOsIhzk9OtTl2RnL8Eut449zEsAG9jVhuhvAMRlMoNrDOBrBstcyloEcZ6+YxQZ0Kvq/nr3HcVQ4VC0TsoKz530g+XnFlJWCzQ0aWDCOA0eRjO4wa3DuIOE4KYRBZEpV0UnuH8A8y6pCO8rJy/hXwCijL0GgmZRp33WtmibLkzMwnwL4GLVJFJFAirsk81aJqJ0y/dK/mSueGGnUKRihrq4S/YAQhFGWoXnSTbXimDWc5+z0TEsMfBhLdYQBmkJwoqHJlNyr0slqyXINiciM8pTknjRQbxnrZBQ2SiqWRAVYGzWwN9gqK71+MNUPfvQVvfrai9pjo5ybTkZbE/VDYQFolExmJukK5I3xPWCumkK/09bTZnyPZ1f3KRynPg85NjLKza7aUc8s+mUgHDFGrrdRBNJVf4bhN+FAOM7ODg5UZ6BGE56HTEaMLIIFvQTVinzMuGt4XYd8om/jqcGFucxM3NG0iCI5/Qcoljl1AjwI/SZ6zOSJs7ib6lI3SfUnMRL9Jg4jODLTen6p+cVZxXJ2oX45w0ZXGiPYUW9ElwW91IFpP1C+QkczZsaLi5nOzs8Vfw7rnCP2GTNU6H/NgcEQvIX+6aM2L0gJ8E0vz//484ujtKgw8Ejk7PsZxC0RQFEw7ynJU1IIPbBRoitSM5OZkY/nDXUm5DvJsniC40ARBNK5klt1mqZtqhPRjHoSlRT5a4ir5t3pKynjNAF3+jSnrlEjPpv0mvkoifx4LVAKGgxsgdAOHz9R/HG/FcEhBDwiuBB6gGrQ5moxyOAvTvhir5M8KcG3mYlBFc4WiumjrUzmSdiARpzJmcVe2k763ldu6vs/9joHBLfUbe3IUyczV1wb0yJnkpl9K5CNAU+uDdIHKeO4uww4dYz7BF9+jZxFZezHlJIrRZ0w6iAuZF/pRQ+SjH+eUu1L7sroomNDv4UDbU879iNZbbTHuApyFFdtaVLIKmbcNRvvCC4j9kKp5JIlU6SFca8Nk1KZmehOJskrhSPqHrljhiGoxiGFM5aB6zRhg5kZ2lbY4QKHmZ2rJx2v/htIo12VpdXR6ZXu6qco6ItZ5oJ90Akz1PHxieKX8c65n8/nWjL7rMN52AcFnUOdtUbsvXKp8qFgXLv80BdsfujuKgsNMFfAqMKSYr06Z0q8pMOVzAwZO7CaN4v7gD+9l0mGItxbpTRVylukOBFKciTnLhzAlFneNJSl5NSXJMakbTw3556pO6LSBpLVZyb3BDJIlLmkAOIrRaHQDUbo3YAKVaoDm8Q57wDOEODx0RHT90ph+DGD0JJqMb6RSg0G2DUsV1DFkmPXQMO9yTRntrrkeDYMplA72sKWGurG3/RuUebLe51+7Pte18e/hxnnxo5aDDLhjA5z0YZm9WPxTcGIQQfi1ujMrD5RRPeRfkcM/2kePiMfdQU9ME1i8pBLwnEoG1H6SL9UhfdCSUFKhTw9YeQDDj7Emh9nKiChh67t0FNW7hocfcLGPWsacvAsJK1MnZCL2YY2yOK0qtcMIzwnoi9XSzGscpPkOE9CvyknlaD9Q/ypXkHLAD09PPYacJABBxnWC5XVvGIkHZfkF5cqszONs1ON8zNpfSEb59C0VrzMN94xiTHosfb84a+Q05oAGX8n8Pz8QuE0lxxpr8JhRlohpAHH6bGN2CP1IRfyI+WQTFdXvJL79o9/e0HcF9iNqBroYWqxvNQCBpYwUzY9Ui06DZCtn2vSr1IEbJ4QYodCJkq8q0jMGI7xeDyjKR+RlZPhU/NxX7uDhus0yszFc2pxEyNUo5Bt/pm4opSET+Ehn2pTkRd9jRjMcjHXw/v39Yi9zjknbD3GE7yOPKcZH6M/KWEkyb3mFxhEKCA3GCWdDswoATNT8GLUi/ojclojownPX93f0g++cVsfef0FHbywr4a9Q8IILUnabF4URiauGL9gvAG6lJlt+jXGBwqIwABUL6vfBVpqJr7sqox8lAe9ZPnQDn0F74U0BELJ056o8PQTvGRodJDbVu2kVcb4M8rJ9J8ZIvoImUX/YVxhHwMzRETwcJ4e3h2nyV1WakEDUvARo8IpfD4dEPoL9xUE6CH2K9hXjwwH7G1YXmhYnGuMv40wx2lwnPh7CYXywoxjbCWsrGWll2hf+1HYQECCZADRkgqO0OMssUpYsrwMZ+pxkB79Vx54PjDj9Nz3HCSseTaQDx4DdPHcjz+vtMBYLFVWeOGS9eIco5vD1JIoMCAgHtNsQ9iGXgjmo3hQUymeGop3DwEyA9U9SivzpHgWY0T9TRr1o1RPL0QN19GZZGYVfElCETBbrgQvnulDVwkauA+mQ8nRw0Z4a16eneu9d97GeR5wSjQj4o01Xo0wcdWM7kwZGp1+RwxuhbDNTF3LkTiGEvyLVk0YBlHVzBitoL+VDKXe5pjoe188qPucWy/e0HR/R4nDEKdu9GlshhVNaiu++BTGV4XJcEbDywzZWU2TKATwbUZKTZJwvmsoLhgN3sdrucAQ1RQ8bDCQHxB5Ue2Gh86Syhk37t1NBjy7MobfdI0cw4/yTHmSacSgluxvBgJR9BlpT37OW/2L80tmD2YSnCd1SQ0OlJmBMn2kJBlBo0Cbrq7gOTAyS48Yf8+ss2b/0uMcAyudcXWmcYnTLE+YbU41MOOM4UyrS+FVUuyBxpUK6Rg2CR2CZ13xI5nMTC5SUcrYA/QHRuoOjFlBm5E6IzUHBDoUuqcMVSOvIkyN1s//+POKo8ElU9k55+TxkmrOunBJBF4xpYZ3DjwbOP4bISaEODJYgThIpLsCKQEJ2uWMYBijeSPzjsIsRFz3C9FXYMDTx0qtrruoqZnR3ukniRxlpoJBD5wA9kSegGpvRTF+gQ5dXYU0+Bj5GhDunM3l4eOHeuvNr+vJk0eIuGik/6hXoD3qCeElDDZ5jInQ3dQQiZuUcSgXRCi5U5Ykbumal2295ixZMkHm5d0t/ejHX9b3f/wV3X75pibbW2raDrRy+nDaOg3daHw1NokYhq4LwwNxUWhVZklOKksUYubQ95RFr+JQqS2db5MhmwKvBb0UjKOQD95DZnSAjArJCAr1i2JcSBI9UzZKOFNKLjcTIlHxpNQ0alsciZFG+owTyfFKXyMCGKi45OTqkuPjhnfeAwAAEABJREFUJaeYPTNByaPSxBUO1BBkcqbPGjRC84QqmCgg7CZ+6HTNwcp6PVO/ulC/PNNw5TjCcXx1Kl+fy1iqqQ/HmctwGmOcEcdZs6TuwcjMX3AK0whvIzxEWpCfKXmSFYHCsyIkF9zgGCO1ufVGFu/b4qe7J9vySAmWalopPJ9W1Hrm48+UUIBMOF0aVf8rEI4HFzHlhSIQ3hgKgvFgPiCEJ+5pRhKERe4KtZwyk8wSjGQZqTCCERcPx+lZjw6goHCjfoCOYFRcNJTJzGreZME3EW6lFRFquTjVOjaRCFFVDCP1MED6KZWuQSN0x0/HHj55rLvvv8d7nYe6vLxAcEWVFxX+iSGhk9bmJnePkSgUMw6Gz7A9zkGihCLcCAAMtaasZ7nRMdbLnE59/8u39NHXb+vF23sci0+UO9o2jVLKMnfxJTOXXUNWxy3QKzM+H0bUM8UVzwNU5gO9jKdQUrSLfMWmvBDJ9S33Ub5BZYgOo1fYVKQBRT/0F7JnVKoVhWxgUUqunFOtO1Kn6oxAF/kQXKEsNtwL9hGXF0ve7K/RzyDLgxpe4HSx/GuS3INXjBXaRmgc0EuPwfcY/pqgvAJ9P1cZF+h+wbArtbnXpBnU0VeLQ2bv5eqps0KvazCQB/RX6NdA0CT4KVcQVwoeKrIyukie6D8rpUYJeDOR8wrDJ/uyyQ1ZF9hXnuyqnW7J3Onl2c9zS2Pg9XrUCsT6byOwgdkiCB2hbaQnUgy2bKjlfvOJtpGrKc82aZQYAkQJllCOo5yiPpwyZrT4AUqEWIgcSITn0X8RGbD5mFlVoFDWwNJhfeU8K6byNWvlIRwbIY4490g/4TThlKGYS442H9y/q3ffflNnZyda0368Eu5T+kwyFByCcjOZmSJt2ORH1Oo5UaJUJugfnT4G6GephgEcsFR749aevv+123rlpRva29tW06IYlj8ehhfCN0R9BTOrfZuZhIz4ol/bgDom3+Trt6iCPOBpYxyjCjwW7kVay0hLNRxktvmoXPFHhg9teE4RnW0+MVqMEqgkxENkK1DASJ89bSBBnqjtYfxFw/WqgzrRU4wTZQuO/09PZro8X2rAboxNfOZlZzNpFLOPmWmE5uo0BMsVQSf0tmSptgKRH1lNGO++UhpwnELgEocWpq4zZr+i3BRoGRg27HADYYMGA9fgIfxSCv1Bm5kpMXuEPtqupZ8OeiZgSn6qpttSbrfl7a6sw3mAdwfK0wN12/uaxAlp6E/PXv5s0aaEyUFiqo12Hj9fgjBGIvyIkRYIDqEKoq8RhG5aUhKK4CaSKA9wy8dpliUDKLlHiPM5Ar8814xTsPVqAeMhnJFOQO2fLB2FMmPsMZwMjDjAwB5sMTvSfHbCgcaMk581Dt6DQTGdz3kncH5+qrPTY7337tv62tf/mhlrIeQJEDc00LUYQca/5K7kODaFKWV1bUuffTxWywySjWdEzCV0jozdIY9bLE8+8sKOPvLKDb3IUm26N1Um2npu5N7KPcs8icwGRp6xGFRmRnECXhH1zFwKiFRWx8bqVDC84D/SAAU8G0kANNUySWa0EY8C8EHy9HP1iIdFpc70UnJX4oFFXQxuYJ9bcAwzQ44jmh5lyZRZepkJUgoyKZsYh5EUQDPkutbDe491dnQuVlQbzWE/hu2kbNAV7fqqp0uW0DOOm2eXZ6wCTnV5caoVKwhjCd4yS3WgJejk5HIT6Gm/Vsapmiw19McjXQMWFDCX0CoghVgzk/Mg56wtXnbvbG9rZ3sX7Gl794a2dl9Qt3tbeXpDnqeyhL5So9w2mkynrB62tT3FsTzpeRfDPa/YKDSZuRzBJWqZhVEu1A9zBLjmOZbH9wefoo2TRPkmX4hcpXxrfkQxI9N+H0BRayL6ghdYMwR6iTCXHEwMTOExc4yxtqbOgJMNbCiHfqGh/m2wXqLvEYNasYGccxpzeX6CEk5wpDPeNl/wEu1Cs3Cc481y7R4zz/HJMfT3VbFBl8w25EOykzczFLVBKKFgFQFRzdxR8JrZBt4ZN2FWO43rha1Gr93a0gsvoJAbuyhiImOtbLmVeZJZEhlJIcRENuAy+xDou5hJlPGluCBJQnaCz0AJuTHuGMGLsqD/aR+MI9FeH77ogSJzo9sYy+TUM+ixmjpyQDfwyEAKfus49D0GKDeTaI5zFQzXaU8buh2Z4Qv800gbFA3oKn4o8+zkTKv5SgPL/REdF0YxOok+e4LegsOnxWLG+5WFevQaYyaeh7O0TVYH2pzVhPNAZzhQg+N2zGITAtWkdYKaq+W+aUyBDj10TVI4XtTN2GxOruSBpCY3msTLXxxoCwfa3jnAeW5qsntLzXRf3k6Fx8iiPmO1bdKUGXOrazVpGjn06TmXP6fsqshk5nJLcpdMa5Uyh+FLDRhwGHdBuXwoR0QIXAi0kH4LqsIHIhXAEUJga/YKa5ZsPceCIfQVJ1oLZomIRAtOVdZxVIkDxfKsZ3oPZ+o5yeopGzksEMq7HmvgfskLs8vLQ12cHbJsOMJpjnR5Bs6PdHr8iOXaW3r06JEWbGwHjGKE6AJMgi/bwAxeySdTQoAwpQF6Y8mG/onCg1bMdiNRPsEnOtQeAn5pf1sv39rVwc0doti2UtOJL5WUZQjOzGRmkjlpAlnuDbdJZCqKYZQBKYYCWGh8I8sR+RVoDtTAA++F8emIPlyeklJmLHNaG4hPtFdUkaP4DZz7xH2iXRIZRhCBcJRqrvAd7UotCzmZGdUM55FyjOO0E7WvaDAr9CmZRJtB57yEvACLy5nWi14DyzeNuGWJ5yOrgTUyXBKAVhpi5qP/atjdBGOdaNJ1OEA4Tq7jxZhxWNM1Dc+ztpH31jSTT9T16kQdiui6pK7L6tqmtm9xwAZ6c/LaTyLftC0ONGEG2sZx9rW1c0MTlmWxbPOmlahjZtR3+nCFk7bYQUZ++g6XP7+8IMgQqmRmAO6ZeUpZsNaPKfaU9FID0WZEsc/HUAUaztKzr1lznBnvWZZsLJesj/uITJzYFTAiyIEoFM6xZC+zwBkWnO/PF8dakq6Z0gccLgwIcmRPGQoaoU1LnPNM8/kjFHiXN8h3dH7xvi4uHrDHeaT33ntHx8fHMIMSo7pEH7BupnpR5uQzRtghyCYMn0chhYQi1kT7C2bEwktbT0Rh0o70Fnub119+Ubdu39TO7raaNis3Se5Ot3SKcYmsmSFDkyxuEmkjeUfaYltZ8WsHhTYjUi84jIBpRH49Ml7B2yB8XUZnTr0whgStMpOu+vSgmWf1nnqMLiarishHufG8Itp4tA2IvoNTallhVEDDkQMdOmcIq3A5XQCCC5TR76ARx1ZcphpcFrw4vuRF5MXZhRYzdNKbrGToF3VLHYcSBa0Ncm7biTocZwK6FsfJjTJ8NDmpyVkNsm/bBqNvtTWdaDt+12irI220xT5zykzUcSgx6ZImXQabupOurfm2aejP5WYKuTU5nk+0xdJtsrXN7DXBZ3juJgOekpIDA+KCv7BLCOfm2Y8/W7Qpieg8osQxFEpR0ahxJGpwdLhcHGHUR0SQC5SLkDD+kWg0YmQD6Jmee5ZZPbNGT7TepLQlP+AkhfpIUxuiNkpDypIPjIRSePkVYxXeIo8BNpKFfmv9qC6T2QbcquDAhDmVWNaxjFsvzytt5xeHzDgPdHh4iGMt6Ns0VivctB0xksK9mSmEm92V3BG2gNUx1sw0A7wxNyj+olCXRQRMur3T6aUbO7r9wgGOs4fT4AgsU1YEhjlGNLuY1X3AejUQbcfN6SXR+BKjuiRdrgu0IP4SEOwXgLTZMIzwOrKfquDeqJKSK2FU7knXMHNJprgs6PYswwBE3qgXaYVd16OuJYl7RlPhtpiRktFGHQWZDPDRAzOT01cghglZDWETAWQe9+UqP3I/gDnB8eIM3hdjfRVTBsN5CjoqDGAycyVoyxhywlESNG/SJI/7K2Scp22z2q5RF7NG2zHjBBpNUcIEp+napJZg1WRXg1NfI5NPyTeOQ+o4RvKklLMy4zbhVKQfjOuMzXNkl6if3KFVmFSvNauigo3oORe1ni2FTQWQIxGloGSpCoeTpZ7z9hUzwnz+BAc6ofNLlnJLDfEsgHOscZI1jrNmmdVX8ByHqo6DYUCWYsp34pwT7ZyNZUpFCaYtKIoXahxJylYQR+TFmfAMlTJAF5SZaG8VwVdBaRDA+QbOxzuDcDpjljw/PdH9+w+ZhS7qkoFWisuMtggoeArBGMLNV0JzmUowzjAMBm99NeqWTWoHtlDawXajV29s62WWagf728ootucU6vJ8prOTC5aK5zpl7X/K6dMJODqa6ejoAic+0+PDMz05PGUmPGOWvFAscXr2fAWZleowPTJfK2Q1xH04T5WRKXmS2TXgAT4UF0Iw4z4lueNAUc/9Ku8y2shc3wJdXWYS/BcLHRfGHjUQ3EZmHqdNuuqrPmecAdkMpCMI2X0Yomy5WMLXjGXbiPEVHGdUoU2oSDIZtKSUFf26JVmFyxgn7lNqlEAYeNs26rortG2dTTb3SV11HK/OU53FJQ85ATPJzGTw5VGeTH6tXwrMnLqAfC1PSYnnHvc8M0MWBI++bi3WCh71nMufU0YRrWO6HR3jETANPaaObY59rxUvs+azQ80uH3NKdkxUxwjYCK6WS5wJ4CjhsX0s13CigfsRxxJOYCz/EsueJo/KnMQEGiJHBimYrBSNELzBiPEUrXCzpcYCqkHxDMtGV9AaHzbxmivlFVP9in6Xki11enqu+/dOtIolHxGy0MCRjMnEANGD4oqyNiKRJzEIvA7MXL1GeG0tqaVNS5P9SacXdrYU+5xXXtjXzYNtNSwZZpdzPXxwqDvv3NfD+4c6enKm48ML3Xn3gb721Xf0xS9+XV/4wtf15b96W1//6nv66pfJf/FL+qu//At94yt/pcd372jB4caSfV+PvCCA8ZcY30qFmW8kaISjx4wQRhhpD20jRimu6ud8wZ7CyIM9hRFgDJEqUlDMRLUK4z5A8/qJtiOd97EPxXHMTJkILdKBck9JlqpyavvaiC8z41uIs2iA1nCe2cWcwDooXneMGGH0u0GhO7uCkzqkBZKSZ2V0kHOLDkHbqm0bhbNE2kJLkzPP/AqmBpsJx4EVCQtBYdAx1nzhPiCT3C0SnlHCUmwEBS7cnTETyMo4dLBSsJMBp1ljy0PYTcg4hKNnL3+2SHUgU5JYUqA3jYMjmIQTNVoNmSju5Ect2djP5yeac1y8nB1rxUvLAccqbO5LLKEC5Admn4F05N5xhPryqx21NQkUTdsiAgwMmOCT8YukAWZDEHgsTiccR8wmZZxJLOWcfI6+QKTZV4I6tb5Ww4x1eX6m46NTnZxcamBfFfwXjMCid7rvyUfvlhwlXAmP8jXGE8+ivssRrFUFxt/c7ppO291U+9s7RMGp5rxRD6e5d4el4aMTXVwudTGbgwVYasmGec3ybM2stGSPN+d91mwegeZSq7k8EMcAABAASURBVIsLLU9PdX74WCeP2Zs9eYT85tC60sAhyEiQKKHkIAS6QqmlDCqUj/GcZfHIS8U+3sz3M9rM1XOQs2bmH+GNJmEeMgwElhUwl9xMTplFoLBEQeKelAZj7GGBaE81yqOuyfwKJplZ7beYx40KZRSK5pirtOJQJvY9S+SwJr/GEHv6DDaMNolxnXGjGd0qUjOTU55SoxxOEsgbncRSOpCSU8eVnPLcqEEXDfVyrefyq85CTuIyo+cRQFhhcAOh/wGZDjj5SBrlksuoYyFbAtIaHc05Rr+4ONclPCyWa420pctnPv5MSRQwcMITg8noXGNSGRoU1Gk9TDSUCR22KGtEWDMtcJoliL3GwJ6joNBQ7IDDDGz2e8pCyQNKtrJgfbrGWUZNcJppVzTpBrUxE7F8iyWc2QgVOA0OJGAs4RwnibZWZjB7yRJtpobZpuWwoLU1+5FeDWnnPc/WOjk60fHxmeL3OIaIHlVN4tugvdSfpi5XfIYSkrtG6vXDUI2gQyn7XVd/u3HCEWeHw1gzUUrAOi0JIoenK929f6JHD04VLwcLG+SePU7sc7AXpdxqytHo3t4eL053tb3daTJ1TbtEv0nTZBL7uQXvOS5ODtXH+yNm6JGZuuAkCF3VKkO5kSmDCsvSkTYjztMj35Dtij3eIo7rL050wTutcwLHBRv3S0695vO5FhjEilXAgHGM9LHplLHNkUcgUWQMNyocqISxxGPGNIzSkI2IyNXIaDEKWSG7Qh1dpTUvq7P87PJSS8ZdEb3XRO8emRYJ2WU1GH7GAZK5/ApGap6UclI4QyJNOEtyEx/F8BYZc5klubcE2k4Z+aao27gSS2qrdXR1mVCnRmbREhl4KvAQjjMg3zGCzLUTIfNCgB+R/5rZf8F7x3Cec/i4ZBkadnHV6dMkMh5f345gasKb15bz7+SNAu4tjECwbyn7tnLaVrKpXB2CTyFbjUSsHqJWELHk1Gy5OlNgtT5nCr8AM/UofQjDwEEsnIW9jljKCaO3tJZ8pVhyleoso5w+HaYDVnqJI3Px7BpGfeegIdNXAp5GRf8PHpzp5GSOww8qCI6GcrQQSq6RpDAUhY0ntSxJhJMKmjwZjp300b0d/f0Xbut7925pj2PNYWdP6+mWjteu956s9NbjlR4vG60ntzS58TKb2QNN+ka7q1b7w5YOfFfbzbYO9vb1yiu39cZHXtbH33hZH3v9tl6+vatbL+7pgJeq+zduaMrJjxF1a1REfqHgHqMLeRoGDANVtiP7xXg2kPYofM0+aYVjzFHyk4cPdPett/Tml7+ir3z+C/ryX35RX/2rr+ibf/1N3Xn7DsvJR+y7jtn/nWuxmmtEpiGXSEfGiCA94giRL9ybmRxQUQNO1xMNom48K9E2DFKSmSmugozj2YCjBO19tIGHNelI3eSZZVh3hbamDSdu1QGwMbcskyu6M/QY8KtUmyEUV4kKkSE19Bl71UAKJwJB8zUdAzQP2M8IIA8xwh2yG7DBeB2y4rVIz2nuNdZxj91GUFohoxkv8Gcc/kQfMeS3w7+9IO7dE8awra7dUk6dUsA78hPlPOV+Iif6BgzGzTLNHOIKsh60hrjVasasdLFxGGaiob5cZc8SSzAM1WxQGHoIyHEgw+jNB0W5hRGzL/IoY0aKZ4VnijKeJUKgk0bdSJtkaiOipaRxNKbbQY8ezzCUJXTh20gu5G9WTbGWiYLkXh2nxXAdntG71qtRiWXWa/jxjy5HvcayLx2e6Oz4VKJCzqama5S7lrGkFZGpRclbbdJ02mpK2sGfRwR7iMG+9a7usse5ixE/Ynk3O1tgOFPt3rylg9de0c3XX9POCy+o2ZpCVyFS9ipExDKOMozUTQpD4gb5jow5EBx69dTpcaAFe82Ls1OdPDnU4aMnevLoUA/Bg4dHuv/wWHfvHevOnSP2X4/13tsP9D77svvvPdDxwye6gKc5+7U1J0ojBi7kMTBmNZYiNZ6VkQskMG6MPSqucJRwpDFoNJPZBvEMImvdcJ4RuTt9dix1pwSeQMvhSlOXXJ2aPNEmv0lTaugrYVsBl9HWY3xzcXMFe5o6wnF0n7IrucvNZG5BQqVhYGkWzhwIeQ3IbCRwj9hnrJB6nGU9O9GarcfAzK3VucRSWAMBHCcbkW9PMAt+9ZwLqp4tNbOq4LaZKpwne7tJc6eUWiVvIDTLarphmBs6srBUCEe5ELjGe3umwwFiCkQXll8GhONYOEIAB/EkwTuCi9SVclZuGIdNYyK1hjFwDsM5PCWlRB2ExAc6pExZw/OcmAlWrrPTQYfHc5Zsa2iSTJKZMYYTU6VCgZurSVltBqSS4fSjFuxjhlWvPFtocowwHx+qf3Kknpd/mSg6aVzbO412eFnXBP3wOW1Gbe9m7dycavvGRJOdBE2slWcY9ft3dOfLX9VbX/qq3vvaO3r0/hMtzlYouFEz3dHWwS1ND26o2dqSmQnhqbDJNozYhAUTKKJY5AsIgx1w4gHlhmJXOM+CJdqcPdSCKLnEmZfsNWKtPuNI/GLW6+xsqcMnl3pw90h3332su+881ON7j9hrHVYHWrC8G+HNGSj6DzAU8klVPhkZ1fFxBl1dYVDhHHEb7Uzxj1rUifYjNMazpmm0zdJ1i9l1ghNVZ8kN8rkCNtVeOVOOZRg6NAvbAtag36y4F/oqQHJFnsL4yN2uIIqNMhNUIMaxImTVI8+YAXt4HHCGIWxyOVMfPxeJ8/Q4z8jSV7GtGBYybNXq8nZEDOiAbzp95gMlz5TVAmQAUUkNDGUcJgxzs1Y1CIwqRaFcaJcbZVEECtjc8RQrLUS0QoQKYYdBBGNGHWEUYnRLkqdBzsziKSm3u+omL2q69RFNph9RO3ldbfeaGpC7l5Wam/K0JfdGriSng5rWfMsJoPSYZdXlbI0zDKrjQp+7yyxowgRhzqBhghLblBW0xGb+EqFejCsdsZf4QwT6zy4P9R+Xc13sbesH33hN0+0DrUujy/la8/NLTdukV1+/pdsffVE3P3ZbB4Effl23/84P6LX/7cf0Pf/7j+rVv/29uvnxl7X7wi4U9prdf6D3/scX9NYff1Hv/PlbOrzzmMi3VhuBImgUF8SRlUhDntcYkeUYsgwQRdc4zsCs4ZK2J60OtlvdxHFvbrtu7TV68eZEr72yp1deOdALt/fVTlut6OPscsVMeq5jAsMRs+M5+8MVm+OYWQ3ZCGMpzJ7ZjX477WH4jSdkDUGS/IqwkG1yl5tTGq3ErDgg9zVylxJt2qZlRp6q6zol9GtmMvcKvmjnijShh5RbuQOcxtQySsOzDrRQRF5Z0nWaFO1Ur2sJkYZdUXtDDffxgedrB1qzlFyxrVgtL1k1nKtnmTaySirVaVYq6H9kxhE7XzdTSi4z0/Muf15hCEVENsP7Eg0TTCdzOfloYFfEFdIKCBwhcGRzFig4jTipk5waI0MEBtJA5AHLLrHcCRjCTHlLXXtDk8mLmmzdVje9pZb9RAfayQs4z62K1N2S512ZT0ASnMEmrNJljHtyOq/H0wui7xhGJi7bUByRMngzM+Wc6pJNXCsEOmdzu2QjuYbv+WqtJ2yw73A6eMgs6V2jA2aGJBfWocSscDBJurXb6mCvVTehHH7mGPK9s7mewP/i4EDl5Ve0vHFLpyzJznd31L3xBs70N/XG3/97Onj5toazE939qzf1/lfe1eP3jpgFUCizXsj0Wn4mk3tSXDHbDBwYDBwY9Ox3IopacnU729p/8bZuswx8BSd/+fVX9OJLt3Tzxq7296YVBzd29NKr1HnlRe3ePNCIscYfCzzlZe4RzhMnk+dnl7BnyNM1mstT0oTl6d52p61JWw1pRKMCQSMBXYgibkMylEqYgQr2YBDcMqNsc9AymUzVNI3cXWZGPZ6Smps2oJxnifESdFnMPAEcyQwnCqijx476nTxtYJ5FhxoZdAAjxJQ6eKG4SIzElyhWz6nfCr0uOT1boac1uh5YEY2BcU2dHt4BM+ZAYBpIR5Z90aeiz+jo2+Dfdn91i2hQkGFIsSfJ1EruSuYQ5Qhqk0ZlaNZI55UBpDmEA2HIcMnHFc4hZhXDCGU8qOnGiQr3xU2eJkTeA4zwNs5zW213A0fZVdvuqLlGt6vc7is1B7K8T99bEhGqiggiGJqIVzhhu9S9B0f11AcuFJfxFUIdEUiUJXe1OSsbRkLZHEcJofZsMIWkQ3CFPrMbm/6kaTgadTPBpIPmndb04v5Ut3YbbXVCR8woF5e83znS+49Odf98pSNmqKO0rcfsFR9B5wnO13z0e/SR/+0f6Af/3/8vfeTHfoiInHT24LHuf/Ou7nz9nh7dOdTp4bkWvKUf2HepGPJOEoa0oX/N5LDCEJbszVakg0bqIBildlvt1r4m8dPCOwf0vQOPLboyWCqyIk1ZNu1Ax3TSiRWMZizpTtmDPXp8qgfI7DHH7bHUW48m1gISxtm1WbvMWDugbbI2F1KkvzEQgkf/ZibxqZBIXB2zzRbO07WdUsoyMx4EJG4qzDf3kZq5UkpyD0T9rKBBdbZpJbUyHMm9VQKGXEtJClH12N217UEOdSU4l7gJXfbodkVgCj2vcKIeAYzY94iDFDBUh+mRb2C4SnuNlMOmnnf58wpjwDhCTVqpYXZIyZSzK2FwTe7Ig3TNQKZ6QomO5wpGBo38C6dxDgKibUrIIIAGPfYJLNOM1OT864hKB2qZUTqQMDhHQKYkM5O7V5hFPiO0icy3VcBoExWZRC8Fhc+ZbY6J/MfsdwYkajypMKu1wgAjl+mz8SRLznurtWax/Cmj3KTsUobu3WmjV3dZrnXbukndkVO+3WnRCwetXry5rb0bU7UTV0EBPcfTpydnenJ4xMncVFtbe5qvG71771CPTy400N6bVpCoJbPcqKz29ku68Td+UB/7X39Q2y9M2eg/1F994R197S/f1v1vvM/R94liFhw8k44ok4CDIsU+pmfZGA62uOzZ+J/rzlfv6kt//Nf6/B98RX/5h1/Xl//HW3rzS3d175uHev+bR3r7yw/11T99V1/8/S/qr37v8/rGH39Jd774vh7w7OF757p750zvvHOoN996qHvQfHY2Q5dFqJ3AkbXbtdqfTrXTNuqQnQu+ixSGF4GTbJW0hZQxVoGEbHO1lyynjZlRRzKzp/fX5WZGk00vkinhaA7fZkkiONBdfV7Q0chqYsBh60zDS/yRl/l97wROVeAjyErQVmgjlXAM9jBDpATKHqcZrtKeypH/FkQZdQp18Bw6QO5BgJ69/NkiCVaw/ZUSm/uMkSdqhTASTKXUKKUWATQb2CY1w4lCCGI8hSBGiShtOB+yo42AA6OdybBUx0lS2lHT3sCB9uQ4pozBEFjtQvR1RbgZbaDMzCSiTklTHAiUDgHhuOuRQ4KZjk4v2ZMsKRO1XebATNdXclfjCfM1rRHQEkHFZnK4GieZ1PK1v9XoxV0coc2acMK23Zpu77Rm85wIAAAQAElEQVR6aa/TCwedtnYwiizFGnrOhttQ6G7baA9+0+WZZg/u6+TBI52xJIrnWKOMpULPO53D99/S2eEjjcxk092J9nDG3YOpGpz2yf0n+vLnv6mvffl9vfv2Qz3i5Oz05IQN/6Huvf+wln39K3f05T97U1/7s6/r/l+/p8u7h1qdnRPvZhpZs+dJo12WcTc/+obywa7GLmtg9pzs3tb+zdd084XXdeP2yzrYf4FZ5UCJVw6839V9jva/+f6hvs64X/vmA/3p19/XFzhceOfxuc5wWlgUahOCFZpRQWYFY666Qm5xP3I/gChzd2UcKFJdXWYmsw2iKNoEap4vs3jm4pv+BT+lpjyqae0fvYXh931hBjUNg6kHrMy0KRtJR9oOGpFxCYxF0TbQo/P/H19//mRLkt35Yd9zPCLuvbm8pZau6g0NoIFBYzADcWY0FBeJJpJmMhn/WulnmcxEbSOSYxwR4AyIBhrdXV37W3O9W4S7Pl+/mdXVXQ+KvOe6h/vxsx93D4/M905wBG9m/NL7GvoIwQNmzgGp6vQMSMM7PvmONpqakoW7MJg4UsFiScAVJ08SNFHk++wl97SFgfuG2hUBKpnegIiqSCk7jaBM7osiBhW2a+NwSeI8VRk3vV2M7dD4RhkrZFC/aHSZBYIkTZ4hIQlEKhznRV+9uNXrt/d9dmeSUkZ0gFmnKq7CMlgyqalv7Y4Y0oljHkFrYcxEsjw7m/Q+gZ3UpzGZeUd9cD7pPRLoCadt67MB+ZERHWf20Oux6AMOFs45ii83r1VffqFye62R9zDTMussmlYkT7t5o7e/+bmuPv+V9ldvCdyqy2fn+t4P39NHH13wELvV3/3Nb1iFfq2//Z9/pV/9/Nf6/Fef6Vd//4n+5m9+qX//7z/Rf/jrT/R3wOd//4XuXt7wDCZdPJl4llnpyYcbvfeTD/XRn/+Rvv/Pf6anf/wDTR8/U75/qYsf/bE++Olf6Id//s/145/9TD/66U/1gx+QSM8/1LB6om2d9Pp20edf3envf/lS/93f/kb/4y++0D989kbbm702bI3ez4LMp9CyN5woFT+FaKP0/YJNDBGhoSePe/Wdyzb/NgQYAZ0IaFFvOLES9C4btFu/rz3YZ/x9ZHeB+wh8ItW/BTOLZGhABWbmq0WVxDE0IqU90PBK40nPv/2w4JtlAY+Edz9sBXsKtAMfD1N/9yff3dwgsCjodVJkrAjCSSGEJBkqiVVRpBEQQihxL8IzlAqSwjydPJVTi4YhBW5FiQZeH9cE3qQynGuYnshJhJkh4fFBJ1XomY64XKKbXNKsjKJk9clhIyXJk2u2X6mvvrzimHoriKslRaZKcUVdyhbBqlIYr4dV54CBq5KfED+R4BedD6O8z39yOekspYvVqCeXZ1ptika2amWVKkOybZt0frHR8+fnevJ0zUFHKnPR+dj0A8b+5cdP9b/5o4/1n/3JD/WXJMZH46xhd6VV22mqe4J+1rSZtHqy0dl75/r+j3nI/+CpArm/+uxL/d1f/Vx/9f/6a/0P/+3/pH/zf/8r/Zt/8zf6q7/6la7YCn740VP9R//1v9Jf/jf/uX76X/5rffQv/0zPfvpDXXz/A138+IcaPvhIy9MPtPnJTzW//5G+4hns57dVX8yD5vNnuvzxH5BIf6zv/+mf6A//+E/1wx/8qb7/0Z/pn//Fv9Af/fGf6PzpM2yRKqw4lzdH/dm26r/Olf6b80s9KxNuSGzXdMQpVVJEnPyjkIADBxr2/YD9E30i3Y4fcGR9gMZYQUkn70iuR4POourtsAP7oTzyYH8kng4cNR/ImENPnkVHJ1d611Og0lSh2ek39TqFqUKzAqZb1fuRYSFpvAWspgEiQ+lrJGcFFvSjpE+dAuL93id/7/63t/RECRVm6ixFXfmuf5OTBl4yXe4QirvmTvCiqJFkns1nFF8Q8tihdUUXHvCktUp5omG41DislTFIgiHfEXw9fKzMbwFOZkOf2wT+iU8hEYq2+6YXPPj6n1QFExlADin4sUFNd8CJxRUILMg2Y7yKbDZOSHJXydSak6ENCbPZjBwIDNwPyDloNSRbq0Q7ZEX5gVl1c36mDYk1sVINq0ICrXR+ttKT81EfPjvTD5jxf/DBE33PCcbKtRpTm9WgzdkI7sjkMWhYTZo4kVt5pWPsoQy65vTvFe+ZvvrylT755At9TnnFs0ig2XscO//wT76vy/fPNJ6FVI6qnAyy11aQjAfkfHl3q19+/pU+fXGt1zwb7WKib6W3+0W/+upGV/d7NuWhgcOD82eXeu/5E33w9KnONpck9FOtL97T+xfP9f1pox9X6WfY7M+wzY+Hkcf3hu8BSfavbehESAwYEapMmP6zDJ8GDsTOY3tEYOM4xQt6iHBXLyFE2QxMtA1YnDgP4PdZ3iF4pTAcjgvb5Rm/V3h5bArCjDa1ph6KIbnN4NiFtasyhuWzzIaFvahhJhm/AeJifmh3H6oz7rsfuH63sbfAvDPMEB8YIxTKEpLqF/29hYZm6kDIP4XuELGlI0Y40n7khkcSDhNSjSPHyPNT8hRKVpCIlEcykE98A6ZbGeuSxm50JwIkod9wnHSYGw/8i65vD3rdf5eNlQcubFYZgoTIZweb6lCSwMd80HRbI3E6bXCsY+HLOOth0GoaO1wQXBPBLJ72x2FF8pypxAXkV+iwJtA2wKRhGlTGQevNSiuSbrUa5AQ5J2EugPPzNX2TRhJsXI+MGbUCrwyljyvwE4l1KKF7DH8gUGeXOPL6/k53JBMi6BkJ+f0fva+P/+AD5VB13N1oxzbxcPVWlfcXjZ3BngOQr7/+Sv/wD7/QL3/xa73yvyuQA0fWqz6jfvkVCcVEc88JYW2zyip0wUr5HKjYc2aVKusn+pBj9vfPznQp6X1WhDUlOzdsv2Dhij9Evalix1qbIkIBTuX+nhe2R061hkxFxHfAPjxBg84jQJOxleQzjYruC6vMDDhpjpSzg5zkmdmygcbY6ABbKSRD4MeE7yOUTHx1kkNI3mDc6SNzBUyz0+c07pGHk8btCzIgnd515bsaH9sqwV9ZKiv7+MqD6AlmhGUqwkmBQSXqxuuwqLI9E3UzpKfPDgunIk2TcrwgUJ4CbAnyDD1HiWmiwdD46KTG17ugYtRmuvRbrpmZwTPQnpOuNzzofslsenu304JxiT8VHAZZLR7DWJ7jeTJKgh4Lw7BBRw84xjP+VIpWTgACeV0GrQi45+cbTci4v2VQfIwOP9Uw/JnG8Q81je9pBG+IPJXUF4xdmTEb83rjlCccnNgpsFNltfP7hcNxryPPSQvPQIGjyxDywcoRnW5YEa53e13A98MfvMcL2A90xmFCZSt4iEVPWG3Ozwb52PyMVWrzdCPDU563LkpqzcvOc07+yqtX2r/8UrcvPteRVWhS0dOh6YecFv7Bh+daOLGbeR4b8qgsVZvNoMuLldLBxOqEGXXGSvQ1tvh/73b672fp39D+b7c73dl2QubAfdQX7FvRW0200sb9frvtOtrOQWuGA7hgu4FALkr0NkSEIkLGs487LWTwvW15ZJt2RJiFrG3EkbwfRxeXoZShLk2VMfJdFg1l6HwGJkFDoTR/2Oh3LmSv2NxJ4vdATiCXc0/SmeemRQv91ut3xj3c5EP5ncLCNwKvkgyVAHACLSTQUneaeRtrWNi317YnQAHq/Z7SgRMES7EyBF6JQROHA6vpUhMwjBtFFniSMpUUQ/GGIpi9G5GOb0oqauC431CRZ2bKOXDkuyXIdrz0esm7kU8/e6nd7giJpkTbwJF6oBkQtPEc5BFBc8XYVRHxANLECjASfEOmNt5G2QHIePnsgoSTtq9vVXLUOKyV6QBgbJGChMthVAFGA8lXhgQHAZA1CKrAGUSSRMIk9SFCAzgFfp6Aknuo6fXLW+05uXvOs9W/+Gc/1b/+V3+uf/Uv/kz/yX/8F/rJH3wsr24Tq9W4KvLYQmCnA8OwnlSmiSQuWucizg30R88G/fGz1B8/L/qDp0XnGOWCBHq6aWJ3p8IEWEnohoxZpGFd5FWokkyzFgkZD6XptY76a2Lg3x53+uv9Vlv8Ia5m+1pN/FdpK5ndnp7Advc77Um6GT/hlN6e9JdSkL1wn1A4fTzWiXIK2iMBu+CfBT8RH6ZPDImkCRXsOmoaV1rx4nWzOZNhtVoRVyuN49RpZxrvBMX8HvgmpWT/m64ByUy/SqigypcBt4kQE+EPgKd3X/nuZoiJACMIT9+LKsY7JdD+lDzssWcSZTH4rfdDEjmZGrNuMr4wvhAYYw6aCLrVeKGRPfQwjPJMay4No58AIXFGewDL9Vh3KfDqA8zMRjtmzS0O2m4PevXqrb744oUOPqtkYBgwSi+pJwazHCWSu6YKjwVaDflo4BMaMLITZ4zQugfhoAR//eQMl1XNVzdKgqjElvtrZdwo4iAqymFSwXHDOODEQU5C6554IQjOnkAEaIHvkKHVNAITzh6hIYWk5VD15edvVHlB+pMPL/Qv/9mf6F/+8z/VP/+nJNG/+Jn+6A++rzUJEgXkkgp4mbccWHb+UBTToHGFDOvQ91hh/oxDij///rl+9tFaf/j+KA4JtSIxzlZVFzwrDUPgy0qgQEANPaRhkxoY79WosnIOJFiZpE9Y9f6Wh/ZfsjXcE2RCF4bodGFsKgUbJtpUVgonzo5Vyius/WsdMa0i4huwXyt2qexu5nnP/LLXgQnmyIq80O5+yIoREooHMBA702ot/67cCc5O9c2FNutzTdNapQzKTCAYF4oI6qVDRMiXxXccuJTc9gC2p3z5XqhJeVLPjb8D+Tt3DzctmipGM5gWZsVOCUCID72qpOVCcMy9rGrgqwNEOrOqjFkDRi9wySwIj1JREDWVfEsVOrNmnFQJskq622AnhaCjxhcAjwaIgK92jBNne6e7+2vd3d7o5vqtbjkCXnACA6RIoAsqn9NPJeWgtYzLg8xVBCxBUIFHNgmrkWFrgsCJFHbAWJjJQxesum3/ldr+E+XxE5X5NVun+66fx8FRXkUaegQnTcl+P9lDexs0QG99ca7N86c6e++Zzi7WWvFsNPLm3bDMVVevr3lR+bkGZP2zn/6BzukXglW2gD5lmor0hITZst0iz1RYHYNJSvMWmbbq/DBcjiliBzpBgg56+vRSzzkMeP70TM+eDHoCnF1MWrNNKySP7ZAFYzAxQEhn06Dn5xs9P9sod3d6Siz88PISethLjfUo8BqG8pCQMhNzAxFKICLAajqQALvdvXY8rzX8KkZV+w/7NO6NJbZEC6vZYX+j4/5WB2Df/1hwqz1J6iRyTFT04iMFfHLUwGQ1jmvZdhM23GzOdXHxRE+evqcnT57rjBNB44hYs6R2cSiQr6jkICnlNsShNIYUkQrA+mQG+hqylxF655XvbKXRCULkyeBVIiCYJRSRikzaUR++rZsKF0RIot1tPCM1O5Y+WhT0iHGG4A5/kNHq7Fkk8gAAEABJREFUUEmKylZmIfAXAqV6xkGr2ve4UkXLhbbDfq+tE4YXkLfXb3gDfwVc6w1v9a+vrrRjj90JRkhAICOFuMNgiRFSNoz3sBX64mrdI1KCWDLlBBtLaiRISykSo+nSOadgz3gXc+Rl4eHqVpWVti17CXmDQKBiVOgXDQXnjhM0Jg3jqHGaNHHosOYN/YpynGhn9jT9gJdFePvyWl/86ksF287nTy84DPhQq7OV0vyxQyDvOfI8Ra7d7Y4ZetEwDCoIZ9kzBGYDH8C4w1A0jCcYh9Q0BieGAqrO1qHL84Egmwi4SRuSaKQ/mPgaE0th7Dl7umebIt3easKHT5AJVpi3wifkq8FH3OlblwO9ISuIrGizfGhwc3OjBf+5reFr1ys2qyTRwoQ08whwPN7LcDhstdvfw/YauMXfO5LoCK3q4d2+3W6RD1wtS6iUgRVnpc16ow2JtF6faUXd7dGtEoxvigj18fhaXBV5evxChi4ltipAtx92eCwjQAD/9z+PUvx+e783YcJXYvXIrEqwk6+MgiDcCKKNbgkRk7ugVlXZyjWMg91FoyJo5yNf4PeCJa3bmeSoGHNxArEdW5xElBWDO9BntmJ7EueeGenm5q2url7pLeD67c21Xr54wbudax0ZHxHIiBy9jM6Xam+z3EGULfCqMLYYBnFFhEaMZSglCbaBJCgK94F0xlH0kw+eanm71+7NTvt91Qy/xioogrsReKZdyqiBmXDEcePmTOOG2XHNKgNM46ixDMqwfECysYP29narr3he++KTr/R8tdJHHz6TeQ1r44ZYvBXM0OfjIP+v0bubXf9HBQsyF2gU5B4m5B3AL9ETanAbkKwsQZAXYOTZZSwLzzqNLVvRJSdrhvPNiL6BXE0Nuwi66xX9JFnB7gM2my42uBJh6U/JKAr5oo2e/mEWsM+cIO5ZwN0yod1cX8sJ0zHBaYDtX7sfjvTt8d3uG9iRQDd3N5ye3uj27k7b3YHEWsQwZaYiTong2Djxa72tMLmM2HiaJq2xvxPIq09EkYg1j48IZSkqmbL8zclDh22U2G4YUgN2/DYU7iOMre9c+Z2WbxoYAPHKs87CLFuZJRr3Eal4AIm6gYc5MkYiYSpbsEYpcCUr9g1B3z7cBOW3gS6MvfBwObPnndn2HDmR2jML3d1f6er6JcfQXwJfAF/q6o0T5rWu377hIfultmwNrJ+Nm1Q6ZcrHe6jLzuwBj7Fg7qYOzTcMGMeBBBo0lCSYXAaaqV+5JvCfrTVdhPY3d3rF2/c9b9zbobF9C421yD8RfA+TyrhSIREKe/Nh5ftBESExUYhkqzhTUF84Kfzk55/oN7/4VP7nmn78xz/Q9z7+HlvBkQW/qrGyVWxi2KxGPWX7tNvPuudU8chBiUmO46TVZqOzywutz880gId7kLvJ28mSBZ0Akmm1GjQB45ToitwEy0h7IovdVdk+iu1mIbDXrEZPL0bwkw1d1VKxVBV6SqFvXTT7zm0N2/LxbQc/v9xxZO3kcUOEsURUCFM0yqaK3+2Xw/6gHVu1Pdu4e7Z7t5wQXt/csjXfkViLIqLjHrGHJ1PT9oRpno+0M1OloOO0YgU600Tpe/cbIkIlU4lNkjIioCvuU6UUjSSf4XeSJ4v+sSv/sQ7bxIJ5hli8GvCwuJBErrutYWBDxcGL+3ngW1iCKzge13qAmLEhCAZzMlWX3EcieHJjoMCUTjjTnll5vkketmnX1691ff1K17zPuOHZ5o62e551DLdsC2zIDOnRIKaWChWMUzKVlF6i7aTamjnp8eK2VwtGygzGSEOmSgLFMCrHouQk6uyDc60IqMYp39c//0Jf/v0XevX1G7aMnONq0DitNYwrlXFSDiN1xuJMwb8BkaaXCBqsnjf6xT98pv/wN78hXhf94R9+rA8/ek/n5xuBQXQRMEiayGA7j8NA3xlbr0Hbu61efv1aM4EeRH1CeyD5p9VKK1a5kTroKhwODKw6tsOQRT0o0MW4A2WBdkl0Rq7kJVJyFHy2WUkE8PbNG537sGQ1yn9qUTI1OtHglUCIn0d3SkjKl9vCJYBcWxLn6u3b0yr9YOhG2egTyViZSGZW7wPPhltO5u45ZneyHUgiP+84OdzfwG2MqySawXUDXL7zSeQspaD7KB8sjNPU9Xab+yJCfOQv37u9lATHY07+GdCz24rSfRGhd135rsZuCQyDzLKQlZVkeUweJ4mhJ8wBwxy0cD8vW+pb6ge1PrCQMANWBRwOKC8nHCUf2Jp1eSgfhKPw2IWEfEye++2N7kiWu/sb3bN12/IQu+e4dL+91+kvJ7fwnLFFKEvpJUyVBA12pIzeZqPP8F9gjmr67UUy0RCRygxAKpQlfZ8q46gshbJo88GlLt+/ZFYbdfv1jV7+5qVefMqq+OVb3b6+087/xcbdkW3VrCNbO9RAtqqZN8SLXz4CR57273hu+ezTr/V3f/trfcXzzsXlhf7JP/kDPeVN/zQOyIxAyJmWY0iJesGRm/O1nl9uoL/Tb37zlXyiJQIq6I8Ijci6ZrVbTQQO+HyYDCqTgTSWlBPQQWFayX2WUCb6Mpair1Tr1SgRyPs3r7VhuxbQ2pGka+RaDQXbSCkpJHm78wiiATJuBNRl3uGjK17ezuwmGnJaD5eN+DAsJM6RF54H6G85mbvnmN5wAH9hq9ociOjmGDTYh1BWRCB3KiN7PSK+Uya2G7HHOE4qw6AEItMUO0ScaJRS1AF8uqmHBvQ0FMqCnULvvvLdzVJt0ZnoYWTjnKWydTsu95yk3DFb3upwuCUwDHeqnPpUEqwRoJ5Y1H8NZ4T8oMqsZkMtbMUqpzDGEYQbwE5AXg1qM0/Bs7JFWNjnEoQY8YhhfQR9JABnthVLZYRxWb6PzFQzZaUNWyjiJHNDBpvJyqVOCpjHjENcMlygyj2uV7jaOXbGwEoxYNDMImHNIHiLncCqUqYVCfRM7/2TH+sP//N/pvd/9LGOL+719//Xf6f/8f/0/9R//3/+/+iv/m9/pV/8u1/oi7/7Qi8+edX/ZODq9U5vX+715SfX+vt//6X+3X/7t/qb/+4fdMOb/v/kL/9Yf/GzH2lzuVIZi9L87OgywF9iBsKhoxz4Zzyf/Pjj93Rku/fzX3yh+xuOyvFTliIHhmUeholTto0m5B3LSPJIXn2mImikhpKoFRgaO2K3hrMavg2eiYL3Q9tXbxRsmy5YaWGsJRI7pc7Gos3o8eI+lFKHoPz2x/cZAY6YOI7yJLfndLT7iefYxwRa8NGRHcaBmNiz0uzA8eqz56h+JqEqshlXlq+DPSVFhDJPOkTCh/uI0OPlcfYxiOr9xgE/SuBl9VgzbtJeMlXyBFmy22ZEz3EaNU6DxnGQE8i09I7LNvhOc5MZuavA0EAo4qRKhC9MpwtJsrA9q7zbqSRU5TmnsjrZERVFa58tpMazUGWcZ5EjSWNDGWaMtmBIJ0LlhKdiyAW6bj/wvGNj73ZbZlZWNQI+IhWBTA2aLPULD+t73vH4hSI9GpkhhmFA1pMqEaHEOO5jCHK0E4Dhe6jIF2jQpYbtK3xA+saYEfCj6xHX1UgMvZ605vTp6ccf6P0//JG+97Of6gf//Gf68Kd/qKcfvK8RnQ+vbvX2V5/ry7/5hT7/65/rq7/6X/Tif/5bXf/i1zp8/VJrhPj4/ef6o5/8WO9BZ+JgobIqWZgspTss4SV0iJQKiTSQwNNq0tOnT/T0bKPCZPLLf/i6/ya5kiQBx3ilUB83GqdLTetnGtccM5NIiX1MM9ELb8rPQ16xZH9hz2Zgstq+/ELB9vuc08UKrvDlqqTePz/XM+RcI1+GrfF7AF4D3BoRqBJMrgd5W71lBTqSJPZzMz/8/dt4OLJjqapsGWv/s4JG0jU1chsqDx7jhlrCuAOJ4DICjAfIzM7T/EFVQxb71GVv4wuqvT0iZPyCLqWkDAP1gTgqlOWBfj7wA13vuvJdjVJIcjCOMBtUWUUWlFtqyAlUmRUaQS9xCmJAU7d9G5baNBPo81I1k1h+V7FnL3047LtRjyTJTELNOO3I6nHgfs/pzo4tw5ZTGoOX7wqdzIKyA1LhdmguPFzu2U/vwCu0TizN42BZG/I2cMGPVAR6NNqgQYFO3PMtPZb65lpIZhs6IhR5Ghv0MrrTrCZA0IcNOg1ywD/5wff0/b/8J/rT//Jf68/+d/9r/fFf/kwf/eAjna/Wary83b55q9uvvtbtZ59r+/nnqldsheKojz96qj/50x/rT/7JT6T1xn/fpiPbPCFXllSWoqCMQA5kSTuV4B+mUSsC+P2nl/qAZ6NPf/W1PvvkpW6vd+wAEI7EzSjKMqlM5xrXT5HziYbVmYLxkWgUTUF0UShsF04zD7f3OnIQMvMcWe9fq3AqN11eaEFn455xwPD+xbmekbRnw6gMtzKtNJ0u8Fyx/VxGwIeK/XnDcfcdp2Z7/O7kMSxs+Y/c73l2PLCzmD1xEGPVMTZLhITq8kjfTJoCgbOEildmbJOGPPGJCPpPIAXaiTit0Jn16FfL1nrcmpbQIZXYtkBzgOYJCrqHIEcflOCpTk3vvPJdrQyHwJquDUKstMwTgozAoGUpapwuCWUbq4qDuxJ4tZ6E/SYZMMqeB8EDljiw0hx5LjqQLAdmoH1fprfa8eyy40TNq8yO2WnLdsGwZwl3MllxKVVy6IBQmuF1ZNU5YnjziiYNGCFLyvc2UqGO8N98qj2BERKr8JGCT6+oX40gMq9vZipoZsC3mG8qkgEdky/6AvxGKSaGmKuGKp6D1nrKSdn3/uKf6Mf/yX+kn/6X/5l+9n/4L4D/rf7kv/pP9ZP/9F/qB//qn+mDv/hTXf74+xqerHVk5b69vpHfxPuFtHVIeGYpEjoFSRMEveCPqdFAmuF58WSjH/7gPT3hfdoLVrf/8f/y3+uzn3+mm7d3nIwhGGOTgCgdBgX0WkQXPoSwnvg4A1/sI7aULzkm/+oXv9DN57/Ss+9daPPsQnv0OmK3cZCe8N7nnAnjgsR5TB6IyXaUr05bCviKyz6gIFaWrts9p6H+ZdUjvjfs8O/2wd87tml73m/t9wsTgOQEgq3medGRSdVxJTRPbDBgj8E64d9SAhOFIkKPV0TIvqeAToXGsdOYiUHDQuy0VvuYgJ4hO62U6TtBzeu3pWjXP3rlO3siYXBG17laO9Pc1sTJSrUBlWSqJNLiYA2x2xJbVB3YRhj27McPwJ7E2dk51A88JO+PTXuOV3duwyg7Vo8dCdDBKw5bhj1woO9IslnRx2AmHORZcFmafLx7ZFZ3GS1UsiiUyEZYkMAhqSC/MHgDhCWJdd/Kdb4UEAxJSZ8hgrHOBtqLUn6n5X0N5BWZYDKcfhu+uYRug0ilrDij2dtiqmTGLmPTuAqx+PDsIY2jVKbQdLnR9ORC48WZTNdEB2Q/K4M20ySfDPmZKnmuymmjGDZShxXlqIaTLbgPQsZh0DkrwQ85ofveR8+Ed1ZxRyIAABAASURBVPSS4+6//x/+g/7D/+Pf6e//7X/Qr/793+vTX/xGLz57oTdfvtbV1291/eJKbz9/3f/Fnq9JmBe//Fyvf/05q84NsqYu3zvXyIvchs4zeolrPU16Bq+nPG9NU0GOEGaix5/ApADViN+W3Pb2BX8cvKNgh7DjBfeWQ5/r67e8q0OO61teQdzrhsOTu/uDdiTQkYSp2Hdm3Ezyzj3YF8i1Tq9gA8PA+6uS8AuJj50jvoAq26gxOczE0IFV9QgcoHuEHuFDnJwwERc/S0klIhSJXvBu6F3hX/FppX7CbnrXle9qlGiOjRpQu2smQoOk6clDfRl0/ObvxoPsFm+CSY7DCXZsQbZOFJJiy4zie8M97yh6uxOIRNl76QanJw1tVvbQk2chKQFm2QWwMW3Y+cAyDA3/DX8jWQlzVp0BOVMzeA3lI6TE+bK+j0D20IUdAlA3OBr2JCuZJCDtfUD0tuSlpwB2qRJGFVfDoM10XJ6ISdHkFaPWGf4HbLLVsrvVfMfxLEfqR17mHq/f6EjQNOhFgSsCHll5hbzrcaUn52e6YDu02myUBGqSPGU6UxnPlSRPDKfkiUwxFH1DpRRN642+90c/1B/86Y/0/R++D497vfiHT/XJ//fn+vVf/0K//vf/oE/+l1/q87/7jb76xed6+csv9epXX+j1r3hf9suv9PLXX+v1Z1/r7tUrjbnoKaeIz37woUQyH9HRyWPVN8jz7OJCT9kuDsz6OwITM3RrKSRDgBgRVEO+Ik5lg84Rv27ZYt+xJbzhJfebt695V/dWb96SPDf3uuGd1T2T4Q7f+s/iFyg76QzVjIi8UIV2VdIHK2EKILiXXcAEzzRGsDfLRnlKnAP+OHK4tVBWm1tOngYlRvEJRUQvRSGuil8XEmaBzgKdauCernd+8p2tNDb2z43oQX9BQ0ttgFAjyd7U4pXnGKw40uFACbCQMIM0jpQX4Cj/O79393vdMrPc9nJH+05bVh0nyQGDOWG8pBqOJM4BY7v0/cLM49JtB56FDizxhh3Hmk6qzCIH5IKQR5bmwAglUwULZ6BaQ15o0Nzt47KgWwGxZGoaB/lBMWgDVV4RKn3ihrxQhHvo7B/X28lR0MQIUsOpQCN51JfgoxafAAIHAmYP2AkjAbgmQUYOG7KkagnFCt7nG40cByfvVipbEvNNQqIQwBNjpmli5Ro1DoOyFAUyF8u8GpWrQUymyvNzPf+jH+kv/vf/Sv/y//hf6H/1X/0X+snP/owXqs/U7ma9/fS1XpA8LzgWf/13v9Tuq680HO51SSK8/72n+uhPv68P/vBDbZ6dVsQDST1jTyRUwb6bcdIlyXyxutRMTLzZ7VR7v765jBsR/T4zNSBvBCEP3oGJ4vWrl/Jvgrx5w6rz9lrXbFVvSKYtfnQMzPC0D023YkeXDIdOqLDKZDnii3vVeo/J9woCMjEWblbiqKDuQHeceDt4z5bQjwKOiYp/xIVL+UZGPlS++eBRRkuVxDHfim8XYmlBjoVns0rpSfmbAd+qEGHfunuoQkeGZWma54XMXUgQw6y9l0Fm/SMPecR6X3VcP9C2Z4u2ZWXwLy/ekSw3d3tdM7MYnDxuu98dSLC99k6cvrQeoT0DRx3dRvLYoAf2gjOKeAt3YIU6kJlHjH0kgY7g2AYTjg2CyrPFAWEiUnZeRCgLdUo+SqxcqBQGpctMkobgLUUD9QzMQPsRQ+8w1oIzbdFQyKW46O42aQRExXmN2Unge2apyLkcDqok+AIc2aYc2dc3Bo8kwersTElAJWzs7AFizXblvcaeh/UTbHn5ec8zwpbDg60OPAuaxhG9dw862yfjNMlbqRWyV7LHYpQctBpCl0/Xevb99/T+H3yk7/30D/T9n/2JfvQXf64f/7M/p/yZPvrZH+n9P/mhnv3ke3rGM9Plh0960kxnKyXJuzBB7pALsspMbeB1sTnTarXRW/z6ZnvUFr8Iu9iOkaGIEzzaMOJ0Ly4H3Uy8vOGd0du3V7q92eqeiXSLTnt2HI6tBds9lovtigyQ0FCSyS21Yss7jgtJssPct6rzrZaj4Y76vZxQC69JjoctjwX3wJY42msh8LuP8AGifOsT0umjx8tyNnxZHwE5KhNipbRMj3i/X+bvNzzeO4Cs1BFj9WBmtejPJwS/A//IMwwxrEMvl54M/ZmGfhvnjtIJc8Pb8BsS6IZEuiMIbpmV7wiuLcbbsbXbQ+QRDtR7ApEIXn0OTi6C0olzcOJwUDBTLjg4IvuMHBh5JqA9yyQON0QEsybJU1xKxWVJlUycIDlhxjJQlm+gKbQnae7hN6Nzw4nJUtSI2CZfwVdTv4efMLSI3IaB+y+2ehyyHZ08zLYzs1eOo/x7bt5imTGjXWjtRILXAVscsY9Lw/3tHe9ubnR/ew1c6e7GcK3btze6Nx6BqCwqpWhAR28FKhPcwsR1vLvVcrhTmRZdvHemD37ysX7wT/9Ef/Qv/pl++q//I/3xf/yX+vG//Kf63j/9Yz39o4918fEzrTh4SE7SUJ0grEyUVXsyZ7buWbQhaQwNW/0aGb4i0Y/wC5KmFOTAnhGhoEwgJEj5W99cM5PR1dW1rq/Q7f6o7W5mYpg5HJgJ8KVDxZ5OoopNGvUSiW8LiQOsiqahqeRBYuVZjjeMNVwjr+GW8lbH452OrKhHTnRnXqVU/CInDuIEIL5C/PRSoqqIkK+GLy1DRW+Pq23GHguyzb1sxIDxfh/y9xt8b2Q7/0AQ7wmKgxPnW7DvK8RC4iza0X5PMtz7gZDZcs8McOAdkMcfCUI/CN4T9LcY3v8e2NXVjd6+ueoPjXc+wiSJ9qwse+jsqR++SaCZWWTPTLUlcO76W/U9fByc1jn5qih1xDl2UMMAmdEN0miXQglOycTwiTMGTdMobylGgncaBhVwRgJjIshDYn88y8lzJDkrQdLpdFp0guDqqa3iFwBHN5xUmeVmPxijx5YTxAMykZVas6UqzN4zAxdm2AZ+Zmhzea6zZ5fM+pe6+OCZNhw9l/XICn/sv6d3e31NEl3p5uqN3r7iGeHlK12x5blhu3PlQMSWWxJpmIqG9aTGtu84po6cZs2MWUi6Cuj2iiPzKy3bKx13N2rzTkJO8XA+M7nN+HcmWQ7sGHYEtQObuZCnDMKCAN6sJvHqRV/jp7/+/At9hgxYQgP2sh1LpgJ9ItwKULF9GkHYk8n36LzDb149Dzz/7uFzIH7sM8eI7WKo4Bkc7wOJOY5FHdheDiW6L4PJStqrtTvVdqNabwhwyuVOrW7VOL2UZkkLZCrQ8HATYvbx2WUNRSA3soEokKDToLNQ/hYWVp4O9qWROvLvfuXv3p7ubAArd2T2dAJY2SPOOpIMM4F17DD3YDvQvifgDxjkaKBvYQZZMIZLj7HB+nLNVu6OGdT73TdvCQweHq+urnTrGRcDb5m179mv3jKLXhFAr9++ZX98rXuC5cBSX+ElgrooFRgAH2kHbyeQbTENrCa0W9fmL9Rxu6HgACfNN1AKW51BawLB26Ckvycjs/je8hPwpyNLPVwhFqJvwLgLiTM7cQwE5ZHkPxKI4YT0Vo0AaOzJK45oJHdFYD4SvAaeW9YXZ9o8IYGeP+Ok67k2nGo1uN3xbuQK3W+AO54NFhyYKDHxvDMRTKvVoDUJs+EhfkWAD6Uoh5UqtvEKNvtZa3eneX+rur/rK1JlUqsk9wLMTIgzrw1mVvYFH9t3O/TeofeM3sw2KsNIMerz1zf6t7/4RL95/Vq36BcKreHpLd0I35Kp6OAefXOVTNSkD3zzO8LziK/28D881GfiyTHS7QJvTCRFKLFPeYQUTSfaEZThe1tpIVlm4AiwKnFIn7EoY1aQPHhLmF7JnaFw4y1zL7MJUpKaKglZ8aPB/rQ8J1hIqLlDs03A/v1P/n6D7xtfR4z6DRC0R4x7IlpZJhcdmUndf6DvQMAcMMSRWcw43RhECfkjG2Sm/WgcYM+s55XohpnxLbPkGxLo+vqKBLrVLTPc9c2N3pJQb0iu1+yVr0kirzgzK1ODTihwapEiNcNghyOc0D24CNqhJBiYxUqEcGCcIIuGoWgaB40uSyF5Rm1IntVEoNAmLnJfpyCq6tbXwxXQDL4eoGH4BaM7sL2/PnrWRxbBfZjWmkgeqnp0ipPNPnBZMUqQBONm0upsrTMS6Mnz57p89kwDR8UO4L4KszI0jmhWHBOfX2705Om5nj450xPg4vJMGw4hrI+3cEMZsXXqyLPJ0dtHVsDFW5jjVk6aSnJX6BkWJw0JueDj+TizVVvkCYNDUpl3EPg5DNrir7/7/IX+u5//Si95iXpkjNVfjaNW2HHChgXItF2kpDMkq009lWlfBMk7ywnkZD0ix7EnLm0Ye8GnlcSp+NITDQOVJE4OEqQFSTkRMLdc7zzixCOwDdTVgcSJXBSPyYONRQySM0oJaHLynCZEB0eFZJX9Y1iIZ8vQgXq3DfZZ0LmBCYnvfEz3O43ONM8KR68kJMcMsU4UYRZmtxmlD8wiR5zh8kB5NB7t7scOEiczGUWZRQUrGFxPDGqGM0bb8gx0zVbk9es3esWJzCuOTQ1v2R7c0L7nmaCiABOFCsmLppANDdPA3FLZYu10IGAbDEsWDSSAy4xEXYyl0FgGVpeVpmHQCM40TTh+0jSOJNHAmIFy1IqZe0gfe6snzxFdU1wB8HFRSmoYBmBU55OJQ+ghK7wqLthp9eyJhvMNbsXkyOVEqUjTIXBagt/lkyrjaBFElGNhFbrQsw/f14c//L4+/smP9fEf/kgf/eQH+uBH39MHP/xA7/OQ/xw4f36pke2aELASJBW+toFXxkrbPYcVByYbt3e/OADAC+TAJHw32Z8LPjjis5ngnZF1ocefgsHndtD/9Pmn+qtPP9WnL1/rAA85etFhcV3SOA4q+DYiuHv4oJNpO4bc4p4ZHxo8zvDY77oTamblRiJhXmgmEBqH0FDwYVRhKelbZVA3iISRk6UnDYnjLRsrSQMqq716yQrCJFfR3zI9QsW/FZ0Nlm3GRpanPuDWPnbW0unonVe+q7VB+EByGGaSYsHICwZeHhJnxhh2yp4HfuM4yWacsIDTMF6zF2WznSAIloyikkUuQ6ngx3w8bs9SvmNbtmPb5oRcUIBujFdUTIskdnA26AvvNjqPOHBH4swoLa7MlEE4ssuADkG7E2Y1jloPk5xIhmmceBidegINJFfJVEEmKXSE9y167ZgQKnUbt8GTLmWkIuIbML9gbGuMpBxYwdJBPSRGr5qR0dvXB/eDFACJTdGg2YG6ANMZCMTVaqUN737OWY3OLi+0Zmu3JhkntmnDaqViHjzfMDfJAVHhUVlJmu2QEkpqRu4ZHy32He22ZyUITuUCEqn84MsDOAdwfNJIq5KfFX4KlPr5Fy/161dvtWW1WAg01GRSUKcfEQT4CAwqpci2sB7G6fZnvMtK6b7ME84wjspSkEEKEjFLyEm4Wo1asR1WMWztAAAQAElEQVRcsyVdARM6DiSQX1jnN8nyaElzqYw3jaAM9biAV+1Bv6iRLG5Tl7j2fr6+9cH64LdHIF4qdrOeLr8B6ID5rXG/reZvq7+tmaCD2IkxPyRFxdg9kAjg6mQCjgT1EeP3BHM7AjQHu6yMQShhuqEkuDIL5QkiUsJRxFDfq5+yvioimNkHraZJq/Vag0KNYJ4dzARKQL8yco/D7dQK3+A+mdGj05S6nDg7wR3huSZZ/GyzGkZNw6BpHLSibRqGnqAJT+M25HdS3pDIWyaPBR1PtDCf/QWjCH/BkDIiFBHcNGUpGpA5hlSNRvIsOjhgu/FBAa9lSEBzHWAwHf6E+g88kva+uq0m9URBxlKwAqBIm0tLgz5BskB7wQ4LiVIpI0M+4TOPBVvN1oH2ajkIjJkZvlI6oBfsNrPVPiVPlbdrVWIo9qayZfv3xdW9rniBiVjwbSeA90xMuK0gW5e1FMYlo3/7qcjWbUc5sCMYSZoJ+2zWGw5uJlRJIHrirJlw1vh6wwTR606eqWgkeUoKPHNbFN9OIuoKiU6gKKJIAllBaRBdoYiQkLx/kJ0bYhJdTNI3D+CYt7zdPrYR8WMd3P6A8p3C3L7T6AFOnhmn9EzEAA0gJpQImQRkhociGIau7WRwKfhJIHS6Qh03k9Lge8qSKgRDoYwAvysYCuoD7T4ePT9j1h3XSugvBPNCACR0xmHstnDS7lh5lgeDQEURIV+NNkMSTCMO3oyTfCiwXo3yw+5oZ2NN0zNOMiiyyfetpa7ZTt6RsMwXanx1o6J/ZQwGUGQBGBXfAmEDgAF8Zh40jzwXzqxksyqBLuj3bhsxQicaRSWKSA1WWPgjd1oW+HhM5V7YNsDJGJSUQr5GW1VAt6nLhrMtp2hL7DdNK2zU5GfFhVXJyfUIM0nVVyQmIyeYeaAiAeXRoSVCn7y+1v/8mxe6uHyiJ5cXokkBTxFwrTY54Wz/Ct8+UKKr9SooUnDfuKe139AwjZMuLi71jGc7+9Z+HvDlOI49mXrScOK4BsYpNYwh3KTEIGgKhUVS7RBs15oWqMMtCjhnGoZL6Fwy6QKrc61WZ9yvZD4pTzrgfjNejDGEIiEZlrUiP0DSNHSklVEeaQTffRf+0Z7HpBEiZoQGgnCaRoSaCMBVh81qrTUzycrbiTLKzu0iYjiGKQLhAAdlllCWVKQUkjIDKCo4O6Kg6KQzXsg9vXyqZ0+f8WD8ROfMRkMEwWhDIUkABPHjM5adb34ZCe8gYBeCaRFDVDI1ACM8B8YVAzydPNMwqCjY4RTG6WQ0+mmCRtNbXuRdM+N69fEzgQO0oVOF9wLY1AHtTMYDYYBBkOnhPbhnRZlusqqGjjyvzUDlxXKdYdQKPOkjERZufwuBewPThYJgDSsHX/MWPaLHvHHxw+ojVoyqmSA2LDi9Scpi+vQx+XlsY9wCjvWorDgLATKzY1hYlRboV3gpinxM/cuXb/RXv/5cf8tBwbP33tPHH32PBLpUsY7GQybTsy1qbcoINEUy2iNTtuGJJ206gZSKiB5Dz5+9p6f4d7MhwKe1nDzDOGgYC/VB41Q0sHqXFGMkDKFA/kcwRUSWaFWMitgo80ylnGkczrSaznW2udTlxRM9e/Ksl/4DwU7PNsR/QRkY120ZUiLbCaAa6lcoaC8qOVALvevKdzXaOA0meFhGGOAyjQOCTcD4AJM2HJWebTaUCE0CJYkgWFk5gzA2cukEQQnodEWkCvg2nmGzPuMU6YmeMzM5eZ5cXGhNEBQINZxtQSyXZ06/YPULVPzViRXk87NMn10JjohQydTAeCdQUTDx29HSiB5ut7HGwT0hBxaiyvQXZmZvVd6y+txyNHskwBwk7UGOiiyVeiB/wMNQTAcZYCIxI6rbLlSP0uF+1u56Dxy0vz7oeHvkvcusZbdoYWt05ETrQCA7SY/IvhCQkCdmsFWFnG9YuRo0K05fqM/IMHO/ILHLAzIeSI4ZqIyPCA/sE4lSetTN9rLsi8eTWHPnJzFEC2Puuf/bL1/oP3z6pT57faUnz5/q+9//WB+8/4GmcRQoQKjT4dsyJXZIBT9SZPAV0GuKiA4K9ct8RdvTZ8+6jy8vL4mbTZ80B+xncOJM0yDXE9saPxTqn1PhqoRSEZPSiRNnvSy5wt8Tcq7lWLo4v5Qn4ifwOefk0z6HvYKJzc9RAzsBwoMxAQgIYuYRknpRIT5LGRkTeteV72rELmK6V+KsoSTJMukUaI2ZedbMVqDiMMwEU/pZktesQNO4UubA2FDDY61RJQDws/CXmr0Ew8xAIMlG8qr15MkTPX36lBnuCbPGmZyU0zDowDuO4+4eKZaTSIxdcPCWAwYHNbf9MwyjTKeZIZiRCf2UHTtk0TQMyD+oZErI4OAxxRG5kzbTFKtASGoIuztUXXOkfsV28UAyLbRVFGiAxyOQ+n3npx4AZSyqOKYSwEeeJba803rzxWu9+uXXevWLr/Tm77/S1d9/rRvKW2D36xc6fP5Ghy+Br691eMXLvquttJ05WWxqvFAUq5UWhKrYEzuiumb2WJa/oseMbHuSYAf4gd+JVEmuBRkqMguFAltnSSUBmqUItzBZVMjGAzRWrlmm8RadP+eU8w7/rnjmmnhGee+99/WjH/4In2ywX8GmELVI8LcMmakC3SwpOTolihOOHq6GnRZkrdjvjEB+ysrz/PkzXfhl8dmG3csKmLTimH7FJDwSR4Wgtf8iEp5FkUDRqcy1Sj4BLlVInhC85aspYJ18GSKaVtOgC15Wn7GLWREHmEHTKHwm+kJrtoirMQWappE26uvVQPug1UjclKLgR++48h1tNDU1FPWYUkIZEg0EzMI2ZCGvABwUGCUilCg2EMDjOJJMJA8DK8Zd8LbJNHvMQLsMjCklUWDS2dm5Li7OtcGIE84q1q413g0ctL0hqHYElBoypGjmOWLRntOfGcIRQXtgxEQG9zf5StpdBl8Bv8TBGaiKTD548LNcNTECrAHVAD0+askIZLjjYfur6ztOmlgpHhyvajM07FCRpXWICGUWjTh8ZBtbCW5Br0BnY5u0VL0/6p6XjXcvr3T/4lq3X73W3ZevtXXifHVFAr3V7jPaPnup209f6OaTF7r+9Ve6/vSl7r54y5hbbd9sdWAFO94tOt7N2rOC7e+O2rOyHUg0J6wDdCF5jgR/lNCKB/CBACilKEsRxpJ19cSDKiSPtGAHclO3u4NeXd3oni2r8NU0DNrd71SyyM8pa4KvQAN0naCqYrDqG0kRAfmgxEYPbeKiBbymmUMGP0fTK9PyZNn9zu6lb6WnERsOGsaJIJ6oTxqGCf6DIpE9wmIJRZS5krdqybZNTFhQRybPMlL0H5eNWiUeU+vVSAKdEWsrEqZwX7TZFCbq1PnmBGeb0Nka4H6zLshYwA3kkGCtd135rka3VZyAuAjJN8FQHUCsNo2kafQ12myIADkilFFUyoDCoyQChkCtD3CyZSBEiC8+oQLuimA751j2jNloReJkSQmUBefv7wlcVp6FF2puL3Q4MA/MsgfkqPBPAjThHRGKCH1zPdRbZ9yYnQKJJCHPQlLM0FjQwzq1nuCtTwpVTSisCWPfsnp89vZWd7wvOaJ7p2V60KjcWzcoCsaKTA0kzzRtcKLcpNV60JNnF7p4cq6J06TGmNm0WJEONzvt3t5py2pzfH2r/Yurnkg3n7/U1Sdf6fUvv2DF+lxvfvWlrn7zUtefvdXtFze6+/pWu9db3b281+1LJ9SO1fmomS1g43mqIX8jw51AhWA8u7jQYLsyGUTiR4mdQ9WMbk4a5zkHiowK3fBO7atXV1pY7UoUZYTueGnthFyzNZ+YGEsmFPxp6NlUSZ4+ydJkfPspIqCHHWmLCL4l4/QtNdvTmYOKoRSdI5u3/GtWm2k1aZyKBuR03wAv8xvHQQXcMN98oBupJGkKCRTUG1NA8/sd9JYCZv1boPtOScV0Loiz87M1CTJqg2/OSZCLs6KLs9TFeejyPHVO/YzkMazXqdUqhPkUqXde/0hzY8ACVCkaAlEipIDwCyn2iyaYjH4EL5ElEwOMHYK6jfsIDr7GjCalIgo4E8KtOpQyKMEvEfI/RHHk7fj2+gonz9yPGtcbZkixChwI5r2IX2UESSENKQWGs5NDiIq4fVvjG/qScvCJATLPJJwIMjtyx7Ftx3MbELh8iNRqmLTmtOqGZ5FfsVq8udtq52BbUvIUbVPAoxngHMidA/IjSBYE4GNdphVyP5l0/vGlnv/4fb338Xt6xgvUy7MznERQD2sRe6yii+55trrZbnVPUt2QVG/fXOn67Y1unbwk193XV7r5/JXestV7/Ysv9NXPP9XnP/9M11+/ZRXaqqgyq44620zyLHt2TpA8udDq6RNpGOlNNWxfrTur1MyzVqN1UWNnGDpygPHydq/PSJ6SCb2mPe/cTj6rakxglQnLAmdr9EuYs4dGwWZjDtgNsB+5xzQghDIBiVVnVmOSCsb6+LzWmT6pkBgDthuw3VBCBZ+maKcsVGiWy6Qu2hR08olwBYhURCCHQciEbKkeEx5rmgODxyyyTy/O1hwgTLo8C11spMu1TiUJc7EZqA86J2nWJA3znVZTaBoDHnrnle9sDQm5OmSE0vcYmuiRCDS+OsGgIzuIe0wGnjoEBcDYiFOpxwsnhlKJQpmpiNTp8vhGj3Rkq3bH3rsnCQ4pQIDrYN8xc1WcAHYfZgMFtYZ8Cc2IkPsXVpaCc1arSQ2ZncSNcXT22ffI6uNTu4XtRINRI5jSuiDPER63251e3mz16Zsbvbm510IAGQ9UEQeaWUksz4lko23WQoAl4w2ec0oJTcxwm2crnX14rtX7G41PJ63PJoJ9pfPzjdZrl+d6ynPfJUe5l8zIT84v9JSTx3OSeF2KVsAURaNCg8SYSU+enQNnuny60dnFpAEnD0wS0zTqjIflFdvhZAuEWdTI0oUJwNuwI+/m9DAJVMo9y8/X6PeCLeoV2zTbzraq2GxzdgZHyb9rN/NaQChbsJGToGGIasAYmFzjMMqJUDIlGiq44ooIhtVum5lVf2FX0QFbKcSYZHYfCVRDoQyx8GgYExhUhrVK2SiB4IBAsVKLEUhJqYhBmUUZCbil0UaJnCVTJVNezVa2C8fgl2fjQ5IMOltlB2/TzvCTYcOqdDYVnfEsdLaSViMxGXrnle9qNW4x8xIwB0p2wTCDGj/fJA+GCfASoIqRmmqtHZqEEvE78GBPhockqJFIpzZji6up4JCZWe/+7lY5DCpAgmv6Cw49MmvZMT0RGFGyKDPBkLJQUqe5y1C4X7HuNmRaCPYKbYRUv3fy4MzZyXMSwsPU4LElcfznEz6u/tXLa31NIs/HvczfvJ00C+Nrp4m+0PC9oSBoQqkRVAnfUqQRx0zvbTR+QCC8R6BfTtoQ9BfPL3X29EJPeHh+74P39ez99/Qe8MH77+t9TqX8F5wXZxueCTfy77adPznX+dNz196gwgAAEABJREFUvf/xc338k+/p/e8/09MPznV2uVIOTZnSOIwk54XGcd3tbDmcOEfeW1mvI/u0QKjKkflC4vi3sz97c60XN7faE9gzbYvthB5PnzyRbfX61SsdnDz4Ps3E+mGzin4zdhD1kkVOnixJr7r9G3SCu0c8P4s5cVweeW4NnlfGsWjNBOfj5M16oj5oRVBP09B1GMcL6D5RKZdKQ55LJJCEYWNQGOAdmbRLCj5Acl9KYdwJJpJxvRp0RgKdOUFWBV6G1AZ+6zV12tduJ3HWHUKrCbuG3nnlu1ojAsEHTcOA4EUDyYEsyFVBPwV6MLW6zQA67cKGtc8wNsyMI2y0iJAV6RAJjpi1G844aibo8IeC9jKkxqGo4Iz+UpTx52w9JoL/iON2PvliRagEd8NZnZCkwhjTNp2ZYKZJJdPFI4p6Py2V1ah6LHXTsJwLM2BjsO8ts7crLi37gQT4Ndumr1iBtszcpm8ajaCpyP4InQa43so0gq8SoH7GaW6Dl2UcWG1GEmZ8/0z6iGejjy+kjy8VH15Kz8/ULjcq7CMMec5qCcT5qIFyulhperbR6oMzbUiYs+9dknwrlVWIvQocKluXqoKtC6u0cmJ3ynbMkwPgv4Xa8kyzIFufkKaV/Eug9+hwi02/4Fj6lqP5Abst2MdQStGzp5fa7Xf65JPf4K8DVrKPG/wo+bYtvcLbVtziv0EZyfMjEwo2WoAZf+6hseCbJI564nBauiwH8IMAHnW2WQFnOls/wGqj9XTOinSpcXqqafVMq9X7tH2ocXymUjbApJKDQoNShVJyTGICmU8mpuFrGAbGDBpK05BVY6kihzSxonSYQhOwMpBEE0kzTkXDaGDcMJqw3nXluxoVQrBUKanBQIAWjJkIc4JQImVIRhXVjks3AVs1+3mCoLRRG8Hu0mBDzjw0OmiPONUGFVfJgE/pSu/96/TMSkMWDDfSllpwsrdYR2jasa27UZ1vRCiEM3G6nUlVJZMi5CC3AyOo02/+lsMOXwhsg8dEp8AQf8CtzJgOkSPly9utvuTZ48X1rXYk8UIwVAPBsCDXQt06Ve4N5mG9TFfQJX7kZAoIFttxM0nsrxt7a0OeDYoNDmLWE8kikkVP1goSKt4/l1hZ2nvcs/UrT9eanqw0gos7ULpKyMiSqEbCitsI7AWvI3besYLvsOeOlfR4XJQkVpYCetMthxdXTEiGA0lVsPdqmFSpr9ZrXVxe6NXr1/3Pp2/ZBVgnYcNmEBdlv0dB29E2deJkpiJCtmGlr+J/J8zCS6/myYtJsVL376utVoWH94mkWXdYr861Gs81DSTNcKHBwH0p5/gUYOXp9bJWGUaVMmooE/yKFKl+Bd8RtKUKuhocw4VVzskzFDHmWzBQf4CRcpqKpvVK67NLbc6fa7N5T5lF77ryXY2w7slRCOo0lDwJMgyUCTEwaEdGhFTHtYDZqXnWmTHegm0XyqqFoJ8xmp8zbMgjs92RZwgHm/mXSGaEopR06y0SiTWNo4L7hvFPDphJSmjTJnoiQhGPIC4iBodGhPIkSA8SOxYsNYLMgT3jQLdVHDsDDJH7nY8RqfJgKLdXxjjIvry606evruWXswt6NPSx7JXSyVNJoIVEmgnghbJ2uk3sStG/aaGdM3ZWBylLKoZQYxZc2iwVSSP3zHiNma9tihpJFCSQnrNCPV9r4eChXYxyoiU4Xm1arWpMAELG4NlFS5BIUkPwBRn990/bu/v+p93+DWuso5F9v7DPDvveMRG8pv8V0GhbjSutAY+/uDjXc16QfvLrT/TFF19pRqeGHyAuJDUThEY/Ndg3Ld2mi+jEfqkhU74QTeSibHP7fH/YQmsnkTylSOtp0GY1ab1aa8VqM40bDYOT5EKlXCjLGbAGVsqclA9QclTmoGQyKIDrESnrIXSJCCV+TOQwRIaCmSWjaSjRoVAmq1GyXTCUIg3e/YyTJpJ4c/aMZ8cPSCInz6B3XfmuRrdFJIaRlkoiCNNbEDhEFCV9CVLSjlwqfJUStItr4b7JAjlaKoZ1MDlguwNQAqqqGHABKvQHxg8BRYLs6u1b7Tl9yiF1oDwQCAtUZ4KiUgq8BL9kasBAQynqAH5gAIX61YyP9xZAjcaHe98KdSzGkYppUyCPqdMB7QjwOxV/Nb1g9fk7TrZuOXnrqwxEGnp1IAEqR/fVwQx6MsFESVVoVJxVtahZz2VWI8mIHhXwA70rE8hx3hFcey1x4MD1oJpHtZy1NOqMYxBUZ9RCUsYtjJmBZTkqkTWxQQAFp7dMHbHXcX/H+58b7UiMGZ6WySeWga32JM7t7T14Va85JPjkqxe6ZwVSJMk1MYmF3uM57P3nT/TJbz7Ty5evlBGAlBgqsCPpLV8LOs8k1uxVl+Qq4A3IUBJfYkpQVfnikE932ztdvYHX7Su1tiVhQiMT5IDcZSA5yiQBtazUhrVaWSuoK4tZARDUgh0q0KBRhThSJJ9BSoMli1Ob26lKFdyFtgU8CtMrRVFSmQDUIkLhOvyG4Ymm8TnwVAMrX+RKUgLf/by7FTzsogWjdGf4YRlnNQwUQWf/oEwACKd2VH34Z3cFTmacBItUQdBSBhXAwgZtkUVSQr/K27EZBy+AT2M8WwqDr9g6uH3PDHl6kF3crESAiFCB7kiglkyZbgfaBX87MyLUSJqF2dnvFlyKqzVk9odyRr8KftAOsuwM1zutdA1Eha63B07dbvUFwXbDy8QFmoaeMA+J5LptJnhKNmtANRQBIGMEpYG6Zc8S8swX/iVHJ8qyxR73wE6tGvZqPBc07F4gnJaTEgQWnibLGNAyX6/oC3IsTPMLq/p+e689WzXbNHNQYnvhK/fd0/6WU7VbjuLfMCm8eH0tHyRUAnNzsdaf/9kf6fz8TF98+Uq3nMIdOZ2zzQwKqfNFD33rashVsYlxSiaBN4IXHQMzExtC7JmE3Wq/u8bOB61YBSfei43DmcZho5KGNeWkJIlKMY1BEUURoVAD1MF8Gvo2bNJgEOBYx65r2PawoG/xBMUEVJnghD/D8cLqmgYSNuBjyFwr80Kl+HnqCeW5sqwUMSpUJPjrHdeJ0+91IA/KVnmWPfBwtz/uUHynGWdWhGkkS0MwQ617cPea520vhROGkhhk0MjMsmJJ3mw22nD0Ok1rTV6egZE6IUDyzJzyzDyY7nmjvdVMsqQdME3QpB3+/nUcJ5IwWMqGDJUsGm3gSNHUoVC3URdmw6Aurj4BsP+vrBS2QUO5hiNEueD0Bs2IwNogNyn4MZ2kjQ8xF9oSQF9f38uHBy9vdzry/DCzSi4EzAwsrj+A6Zl8KhXIkMhZcFqWQYZimYdRA7YZRtoSptizLjtVViGXDTuLhBLtgZ2Nwg7jlDTIXTI1MHmEpIoOMxNPRY7KZDAj2+lI+kCnwFspo5CIs3Z+BUDy3LDSvCGB/A7rmtVpy4RwZGUc2TL+yZ/+hDGDfvWrL/DFUbZBQyGklG8yUpI5P3xTdZ/laMhSMjWhm/U2GuJSBAAWQXw43CNX1Qr/r8Yzjd6qlRU8VyplUuagArg0jd/yC8lUTFDCfbXrbn8qsHYMyhwVgXzgVHhVbOdSURXYv5A0hYQt8C3DRlkAkihJ4OLnqXxG24UiV2g8AAknA8U7Pu/saTBfcIadMrMNmFl5DuxX94db9v1X2u6udL8Hdm+Zta6031/rSF8lAIKtxTAUrVk5Lvybrc+es3/m6PX9D/TBh9/Th9/7SB9++JGev/+h1psL1q3UAaPfXt3o5uVrhB+AlFeLmYdaP+zec1qD6U/ig2uhvT0YSpGQ1Y7zCuL7iJCTQtjabTNBYZygIcIjT2QEXjxUISHX3Ws41UPJj8BbSLBbjnr/7qsrffbmVjvkmknQA0m1p76nPLAdOoLj4EUp2fFSKAiEMkwaR4AJYZwm+c+0B5w44MxgpQqUK+COmRoowwLB0zqujD+kEijAMBbZvgXd7SdxlSyKCDXGLEwUM7I0VqEeeNBu+PKAbK+YAPwbEzNJ9vmrN3rD9o2wYtKr2pNQ/nelX6Nf39bxonpm1YMssuOTwDLQsq0zQ/6pyNnwByIoAv7cB3ilGD/cLJpP8no4wWwbRRu1np5onFa9L5LOji2FsoMoHyGgKS7TotCj3iK8K5NiQ28WGm4tA4UdQJ/xS0l4jBp6wlyqcBhRylNlhwslK16y8kRZw26SSMIG7yZoRdJWJOp6x0XvO1ppsjALDnCQzATgzGw4z3sdj1tWoXtWBcBbDa88rEY2KlopM7TGKOfnF7q8fKKzswudbc61AS7On+ji4qkuLgHKDS/yRgJoweg7jlK3HBZECR2YSW9477AlaQ4k74Kzv5Ef3OAmsYzBhjNvmuFdgBTdfIwlW5JnikXEqCIxCIp9Y/yg3yCbSwrXAeOJUlxQ6zQOBOVvODT4lKPrV3d7JpCjDocZOOpIsB54a9+B+oy8DQeaj0EQCwKqDBNOXBGMGwLnTBMPptPmspfDdCbDuDrTivbN+kLr9blW6w3tE04fleOgAgQBYaEqQWNYSI4Z+Q67I9u1A75Z6EYndGgElw8P7lgx/ftrR3A9GbxksnIilSx9BvfWz/+81a8/+VRv3rzRgB/krMY2WE22zSOcbnS6aLSOC0lkGq6XTHSwzEUL9q5AAzujEA9P0elSDtgELyIg594KBiU8Gzy5cThRxAkiubcklD24UxWn2u+VL9drDRlEf6LXwIQ1EF8dWGUKkHGmzHN4nilInBaTWgziBghJBnu9UAMiKfXOK9/ZSiPyIEhlVlpUCYaKExZmop5EJNICnLZwC0qhNGOEcUoZtWaLdnF+KcMa54/TpJHAmdiurZhxVwTImjN9w0SiBeJ5lfG//BIE+J6j6uvra7ZLe83wtiwCxx9DBHd88em8G0neKjLQEBEqkUrKiI4oO9ZOjbBxq1qtkGniVo0grzjXdbAlvhjuogegV4EAa2bMC555Pn9zI/+F5fX9gRXoSOLMmll5jg5eyj0rkU+WFuzVWIUbtA0B0chBmQ6qlYZxrZGEWZM8q7MnmkiWkWQZKVe0rZlo1qzMI9ubARuVcVSWQSpFxEzXaWGrOLNN83OJZ/QD268DCVRJEIXEPg/7HeTnnCuS58BzzoKdDP5tgj2JbjtV5AQbP7d+unZzc6OBVc40GvZpjOn24SsyFPFbaAysOMgTnJOn4q8SKZ+gDWxXnTyGGZmaBj158h4T6RPJAasQRlZjfJN/Kt+A77vd6DUDOUzRWwX8U10P9QavhjyGCl4DIkblgI0foJQVZlspY63wC9YOa4l75YrSW7QQ3OBPIXhAN6IoAMl9+s4F1nfaHhoImQY5DLdgkNMev5FMBuEUUQ/Ns0Gal1DEoIkEuWC75tVmRdIMODxzULi0IAjVmnGThBq14pmoCMNg3IUVLjN60npr1J2BEWmCNmMyKQFKKpKiK4uYAk3LvEi02WkRoQSvlFSjvqipGinE1WSHeXQlKczXSXtcx5YAABAASURBVCJw6FFEMDZUwGW0jGf8AwnyigT6zddv+m8dXLPtOXCYsJC8mEie1R2oln1GFkzX+Tj4IG3y3IsSwlBVoMswacBmKyab6excA9vdIFGijFIWGScjZeBGC3ZyojpJ92zFdiTLjqTZk7Tm2TBGgK8IEqxpR//1/b4fehTrj767eUbWpdOq1GdO7842a330wYe65LCgZPa+R7kh1flHBCIYToX9YvtVJopqxvDu9xhjGgYV5K8SOjdW6Jkt/l59MkC/6qRkTMVItq1JgwqyvyFEcWqDnwB0CgOxlGWUodh2rCxlHJRDUYHnaaJZqZRJEaMERAynkrGRY28PJjEnT7ASSSv44mnkQdjuKinBK8oojNU7r3xnK7J3g2CUGUMcmd0ObEv2uwUjYIhj0+ykOcapXDB2TVkgz6YTK8swTkqELWXQgLKGLEWhVL8QNEvRiMIZqQhagaRoOHiGd3cI91IQCLjhYUxkKgJkqZen8SnL2giQzFDSn5lK+GcBX+DbURJJ1FShv8CnAbZWxw/wwTvVQyVPkNBiNyHj+l9A/er1W70icTx73xKY292sI+exxLX2zO7+Z4Vvb/cctVfNx6qFFcKrQYNn8yxvQBZxQVphOQ2lKLP0e7cJWRp4HltJxgVfGOwP87knMZwcR5Ial6FGU0V/12cSeovPrq63rDxH2qUkYCsy7OdZM/Qqujds6vJA8t3zQtWrpvtmcKp5P4DxIkK+XE/k9SSVeWoTdNxucL0+0A50iAiZ7o5XDxOr6EDyGK8+jHmkKTToYAXcCDBUilQYsE0CBTsV/FqGUYOB+BpJJNNeMRFNHEKUsmIYiaIC1XfBCN2VpI3ECtTE9s248GEgbeW3oNC7rnxXY4OdjTxjYG8LDjhhD+xInv2+YYjA+KllKaoVaMmIoiTbvR0ZWC4zB0WkHNhWOB/uI0IBUxsuqJUsbK2xltsTOhi9BwtOgyiYAQheMz5pSnBMU4y1AxjW2yIs0wxela+IUNixQDAmaDSIcRXCTpzOBweK+xIpg2kHOBkh10umBuoFCElbAuAVz2Nv73a6InFugLvtUQcmGCfPkWS5vz/q2kF7d+BBfNGRhFoI8MUByeraAPZIwnhSQ16SqaE35PsnwpzoQrYKUY/rByhss0znwPbwfjuTFNCnvpAoEYzhU6Fn0x3g5yS+4jj6MC8a0CMz+vPfDjp9VX/gCRvdkzhv37yl3OlA/0LCNwh9AyCd7A0TpLQfRia+kqmIU5sTBlNK3C4kumVR74Mv934tUbxCEPym1R74i6vfm4frEPE9VT4BCYP5FCXx8gglBxWSKF2SRCOr0MRjwcBWtxCLQbtigEZRI0Yr0ESMiXtWpBYkTE8cTteoG7eB36JIkYBLjw+96wLjXc2y+Mz2SzekZ7cdztr719nnwOcQhHmQ3QmUDpOSGSBzhCBMhZBN4BoaJTftJERztbqtasaofuCu3LcM+aTowCxoQzcCIRgStNvQdkbzYDg0+irGb9w3S0vpe7oUOJQh8mx94Ojbgef2TBvNNSn4UViX2mWICGX0VmFpQEraBpwzECQDDi+ZOsLzlu3SPXAH3ELf27Q9dcuMGtoz0VxzsvXm7W1/V3JgW+VflTlwAHI87LT0QxBWA54hq+sk1UJCWX7r49JgnS3LQvDPJMMRXoZbEuLt1W3fkplfEpC2jaGxRDox/EL3LYcC/leGbL9pKnKwH/ZVb6926FzlKyKUGZgiYNW04I+FhK0QxqSi0Kneer/lE1dEKEtRZmIn+9pj5x4zeriM2/CT8E+4Db97BarYsGS65RuaER1DDYYVMO/mr47lr1C4cAwZTnduOQG0pVSQMAlEGRQ9EZBNocqY1pKSGJAhkYrSMZHEbE6qwSqkCXrDAxTKAN79yXc1W+aF2ezIbLpnZtsRGHtmI99X2oUgSfIMrDATD72r1YUME8vl0BOoKKMoAOnEvKmq8SOuiFBEYFNacNQCH5Ui7/cXb3/chhCLrLTUjelxQAlBW52SH0QjUgEIeo/GLpkqGMXh4S3KnsAzjQTPYyq0QYdOMCyg1Xg7VbuEvotwu+gTdEIF2QoBmiUJDmmHvDvscgCO0N45qAn+plBkgV7I7Tc3d3p7fas3BPoNz0p3vHTc3215n3XHqdg927pth5l3WZXnjkYi1QdYODSZeUVwpO/Aaud3MXesaK/e3uvmZqsjCWorwE5ZQiIBUIvJZ2H12OuW9zlbZCtskaZp0IT8EUX3yHyFDBEnG0Wc9BvoL+jXxBUS3WqPgR+hUPLj8gFAbPgJJFmOiKAEaFdtJ1zafLsg2Mx2ccFGMxNFpe4xNPfhjYoPWCpJ1cwTaOBU6NfeZioeAX0+pzvY8WEo3/7QgZRhzuiZgKwEbQ0kj2m9jodJovYtUCtq7KBgq1pbh44reDa+/pFPvqvdzGaC+MB244CxDw+JszArNYgHQmQWDcOkiWVyvb7UBliRSCNtnqVPMKiUVISEyEIUiZvE0SUfnAE900xmiuTwwIZe3AYeBduMRsBW+UrakkpJCBKipyRISCatnTr1UGK0zKIK2gEnHNiCUIhbLVioMlamBbjN9pnZOlXBh4YC/QTEFRHq9yVVAOMeu22OPOcw07Iq7BzkBEZTKLIok1kNh20J+iuejV6TPF4pbihvgRuO5P1vUN/f3Wp7f9cT6OgEJFFmVqYjK9SBF5qH7bYn2j1bqjsC/poTs9dXW92xTRT0h5IyRJc1NKPnlh3CLS9Ad/itRmi1njj5GjWCMzPpedW8gm4phbFFKWl8qAdyo4Ii1UHYw36LCEWEbNdCZ6Fu/s3xQIDbnCCog29wXFGoRJGgaT8t4B1JnIN19ESBve131PAILRXrA8I/jQm6gu94q/BwQDsmIdlxT2Wj3iS++VJEuOh3IX4iFRHftBnbcjSFqhOHZ/RGKZc11JbQgi+d3Abz7vJhg07kHV/5jrbeZAKePY/HI05ZVFGstd6lQLDEKL0k6MswaBwnEgknMdOtppWm1el+4H4YBxINKElZNLI/nXpbUXIkWlaDsLRm3gofWAOOCLzAzOzM14pEhEJSRCgLTsFMMwHrPuMYVw9XgmNct3tGa9xXnGKd3M5tx7RDvhlHJeCZCoLkBJGhR3DAOMhKpkxrz4RiehU5HBT7Hvy81YdGydSI3om+My8G7/b3ent7oxdvr/Tla07qeBn84uUbvXr1Vlck0zWrklcpr05XV3e97Yp2J9xVX7lu9JqxbwHzLAn9adQEjNi9xMhBRdUtK9OVn8F44ZlKPeHgZlMmjVnka0u7DzzutntFhNL6UZZSZDt6a2mbPULQL66G74Vekdn9xxD56vaj3fXgy3ZZwLVNTHMkLiZoGwXzqjKDvXn1UrdXV6rEVU8MkoRmdWDuqgRx7ckjtdpO7cYxXeDbPGEp37t8BI9p+MT3iaAGieRACON+A4I+bQs8IE/yth7nex4Z/JsYeya+I0luGT0G9O988jstNBjZYCMuUHY9ImSDlDKoAJkuRxXqgwFDZRZFICjCR4SyhErJB4jTfUa/H4bSS26VfPW/xSDAa1vQqvZDhIaxLINBXJkJblJrqiheH2Rr1I0bEZ0/X3xCGeADDfpMLtCVwOjQxzBOXAFdvEC7lNBw3f10oYndLnI7tULHIYubNTMjGhZkbGA5SWe2Wq0u0JBG9JvGoiEDvrVv43Y45o7t1A3PLE6ON7wzevXqSi9ekFBfv9ZXL17rBYn1krf/L0ms12+u+5bPzzh7ts7CPiOymq4nn5EEFVIfvY3k5O0e+t6mDvhmw2uCM1ad1TRqKMnQRU6cW47W96xQC7YTV0SoooOTZ2FlcN26G1DLGIpABxlQhRa3+y6RJcK1U7ttUd1Pm+k8TkYRoQDXNK/evNb9zVuSZ8fW817Hw1benjpIKzP/wrZ1IWgXVvOZCcl9C5Ok6Zn0/38IKYAG6NuAfPja/A3ickkTuouJA/9gjwP6H0jqA3wP7AD23gEgh3EZ8p1PfqflHQ0RQaAX2VnD4ITBIZSnupOo9H4bEzERiJUKRzNMSfB8AzRkStEhqDgwm3At7/OaAic2gg9PyyFqoStthoiQ6Qf0GrNFo13WXnCEl3GoKgK6tEeTUiGPceJU+WpK+sHwDcObIqK3QUVud3/r9JubOo6DJemdeJ4bmUmDuvnNJNACCBog4oQZWPrtOGRPtmkozPwhE1vsILbCOxLhnhXihmegt29v9Pr1FUnzRi9ZjV6STE4at7/1isSp3s7PN4gzYvPVyIozDPhi6LotzNKm50OdI884noScNGebSev1qHFV0I8Aoe+apL2HN0M0Y2fbNyK6zE5+T0husy6hQGaJbiA6iKth945DPSK6DBEhj3GffHFf8UnDjqlQRMp+AEk311fa3t2ozjsOo27Zst6SQPeaCdYjiXRklT4e7mm/4+DlXsfjVgsJ1XligwjTO8GJVbjoQJeCHwGNBGrgI4IQhZhsQO3QHnSodC7U/X7OtutAAh3h95hAB7aZzQT03Su/2yRFIELkQ3mqJzNu6SvMqAHnGQqBlGTDCYynfjmgKrOFmWZIoECrEYMIjyCVrcxMRndglmkIHAZmUOHZqJKDv6GcuCJC/hHfENEMrhUPE6YBG/FNgBDIFWM0rFYJDtcXAnbPiuAxbh+6zEWuu9/gekimDl+oQcOO9skVonTcRptxElnSFUkzPA7o6RXOTcZptOEhYT1NwyD/81OGVZY+IbivoSNmkEE4uaLnzKx7IMDtwJnj7gUc92UUjdDxxLUaR61ZSSbKiNSRreOOrdie07yF8atx0JPLM63PJ63OR6BoGpmakOkevGuev8yjIIu6mlVOGoVOF3brVXQUCAVFs9elDFAQ2L6l1j+2W8UuLgVeJLzoWdh2Q17JoJKpAr9QqqLT0b447kiIrdpCebyTf9P6/v4NJ5MvdX31NQn2Qnd3b7TbXuPrnZp3I0IA84hUZirisYRyv6dfAW5Tw54NuWyThZiaiRfDQlmJkYW+GXvZ1nueDfes2Du2aTtsdGDVcftMAs3gG7p++u6V322SIoIEGTWOU4dhGB/uR+5PUEgkK1FKCNsooNSBqK8ouzhBCKyZ49jFpYUhYQ67+z7z3DP7bO9vddjdqc17Ld2ox5PiOK4CDWdSKPjRNxcGwjhJW4FxwylGsxON4nLBQDOwEDT+mxpv24hRk3JMKEIKHOsVqfOAXgUEIbro5EMlgi+iwDgGG944Sbv5V4LBxk1JmdHpigAzk6BtLIVTyElnm40ueHN/cbbR+Wal9WrQNBUCu2hkhRpKsrUKDUlp6PepkXIaymkFQ9cC38ZkMHtrgbP3gHXNElpD9/ziTBfA+cVG6/VKA/yDQDkQIN6u3fCss2esVydISaF+RbhiUG866ZOKCIUkVDvpR92f4MtAIdvl21DxfbXdsXb3IUgFOgnYxPfIsOUw5MgqM5NEM+Vxd6PD/VvtSJgtSbTbXumwv9NM7FQjpqHvAAAQAElEQVQ7LlKJXTJOMkmPZSh6W8IF6L4S81PV7OQAvA3bs9ru2dbuKLdMNFtksBx3lDsSZ499nDAHJq8DyXNgtTmwEu73W1bHHTpW6H/3A8fvNlqgDQ73L3ee+xc7z87k+xWnYRN76WEYVHBMV8hKpZVoslOYuiFY+4xm5b0EHkkawwFhdttb3d9dd9je3zDr3Ks6eTCUfy2e+MXskmd9vhVQ+zZwS1vIhizJCiLBCzd5IPVG6cQx1B7IUiBfQ1Ow1GlGKJKGfucWqRKUHutW0BWRDzghNSM2cBa12hT9J3v7Y9IV8EtJRYDLANsiMzSOrAAE8hmJ48C+ON+QTCtteB5Zs61arehfDVpNg9bAitVjJKFGksYwQdNQTJdEWHDw8cHBM5NSFGnFFu38yZnOL8/lBDrHXyv8lKx11mtL0Fzf7eW/RfK+HospkM02iDBhSS6oR4QyU0npJisZXR+JJrnNIC7by0CVT1PD3g0ZK8mzsPos3FeSiTUHekl/8pL5oPvdjgOOXd+qzSTPzFbt4ATqcEfi3BP8s7lKOSgMYdsGfEIRSNRE6baUdGpzifs1M3EemCT2JEZPFE4fb71Nxga2wzVb4Rvqp+Q5yokz8xw4k2wzq82ReN2R4NvtHe/S7nsy6h2XOX+neRwGffjB9/SD7/9QP/jhD/X9j3+g99/7QJcXl1qtVhroLySPy8zfkmhIbogIaDaYLgh20J4Z0lm8dzYDBwx2pFy8ZSMAFlaphqEZ1D+mafrCKPrW1R7ou9/ge8+8FYe5bnDdbXjKfpcI9oXEOOLQI+7IUk7yo4PJm04pCdrCkIaTQ4OSsFOfBxL9DBGhiJAv83FguH0aR7muDI3TKJDky5jGszynJG4qJMVqNWnDKnF2ttLZ2Vqbs4l7w4rVYmJFGlgxEnJEBwHo8cfu1CrrUdHH9IcxdXax1uWTc/l/jLtw4pCY67V/4XRS901Jzi6bbgmEVzfXumd1P2DnxQSAVMAnmBRqt1OiX4QlV78wN2VgNXXbuJK9hS86rR+1/omH4G4geVvUuk9qH2f7NHQRtJuCmFjkmX/nSYAgP7ArOTpou55N85xqMWCvlYYyKqDd4GKg6J+I38oZEYoAMnrfEX+b/pVPKt9e6xXwgsOZF2/v9IrTzLc3e93tZh3mphlcy7sQHxWZFxJvYSI/sCpu2RUZ3N4J/96XbfF7TVKWoidPnuqDDz7UR9/7WB999LE+/PBDPXv2nG3BBU5en5xDYEUE4zHwgzFtUDNrOKl2gWacfpT3kAtGWkiYCjQEbCRNrfTh1CNGND5uejBE9hLi/ZOZcqWi4DiOKsj4eO82Q3uQAY+RDCdTWzoH7wGjHOCXhcAspdOOoJdPp+MvxrPrJHECSA4xZHF0okQd/HyAI85u9HhrJIUiQ1lKhxDDTIvSK1DQ8FhmkcoQ38DAkjKQVCPJMNL+O9D7AlsHK1iQWKUn2/nlRpdPz/Tk2Xkvzy42tK+0YjVz0kTYH8Lui7bM8jtm4JmZFZdgmkDqsMSAEFQqmT2JgtuIUERQO31O2GIiaXJr8p0P/ba5uCJCEaGEDjV42DJNNEKXESF5V7H16RVbpB2HJv59wAPl3rBftAP2+0pZNS+h0Ijek6IMyKuuiwPbPA2Pvv52WbH5AvaObdfbmxt9+eJrffbll/r8iy85yXzR/0GT65tb3pNtZVl2fVLf98n9yPPjssydzzwvOiLnHrvteQ4yP73jyne0qZSiy8tLPX/+Hgn0QU+cD97/UP5Hv5/4b3Q2Z+zXp44XcSKB3KrMipXgNiwEa0WYDj2JFvpnZrkjAh4f6tyTUAdmICePhbYxFMLo0UG+ImTH4A7ZQA4QQ0R0R3175vB44xn0cHnMEXn2BLwYY+cbIqJjuN/4hlPyJMkTStGPYo80jRdJe5YeDNbTOCVTlq9kMlMWBTgeEwx3PbmHmIhAOVp7ImWT/52HSAly2FIdvCA6gaaHhJqmJCmAzaANhwAXlyuS5kxPnj/Rk6cXOieRNuckzmbUMA7QSsJHWrC5bWrnLzw0J/vWRIhEp+A5IiL0eBX8bfl97zLi1BdQighGRRc9bCDJFLrdbQ9964qIfhfYjKEdLwtch4I8VTsS+Z5gvGPbdMe2aUfC7A6VQF4IYPpJnv2haZ7N2bpMyiwmJdt6nmf6TuD7R3CsGSo+dizsSIq3nOp9+fXX+uKrL/XF119xkvmC92dv5JfT3gUdSOS9gUSznTwZeqxhZkU6YLMDp5x7wL7siv3eV/7efb8tmT15/F99PH3yTP5/Tp4+fa5nwPNn73Oi85StxoZAQcHAOAbGeLAVWh6ThrLhxEZZOywkTu0wk+kzmX0EDhh0YS+PhfjU7hjTMthf1Qn5YJgFU4Zn5JLwx7D2aIfAQUs37gKu/eixy4MjvWuo/QG/SiT5gGuTILJhTJPJzijwrnoMaqKGtgZ6g3aVn9+apFIIBvY+NvCRGX3Moom2YpnGoqQ0/4hQYpcstBFAMaQEBPJnSRXqOQgc44WK28AvmRrom6aiyc9FbO3WJM66lyuSaAOccap2ptWGXcA0QgNbCNWwj6DjwLZNRxLXsg3BDM4sriwqkT0Z+AY1ldwP8BxL6X1p20ArehlK+iIc0LZF7TZp8LHtRLsDzrZZsKvtI66Gvxu+l0LjdKZptVEpKf9LsC+/eqGvvvha/qXarR/kgT1JxOYDGzcd7CfTwlXCRwFUxwC+tG97EhEvMyvEIxwJ9iNtXjG2xNPt7Z28ytze3XFqt9Pu/r7Dnq3YgWesmefsxk4EhyvQL7FNi6JaQzNbuWNfEY8k9ZG2R630O1f+zt3DTUT2lWU1reQ/atpweHB2ttH5+QVJ9YTkeaLLiyfarEkgT5XCsChmYzb2Bgtbspmt2cyqUjFiJZgr5cL97Ha2aTN1Z/4WpfyPVfgEqUEjoCVkrRgvMXZaMcAOt/ENHS+CACtyvxhTa+Xo2LBQLnLwNAhBShGpABpO8CxTTZt7WmWAlAIe4jLtDKnwlR1SmWBRd5+NXSI0JAlE4uxwVIO379c8pK84HBgJ5igJtYcP+Al+lqIcDIMK5Qmok3CneqE9OwzToHE1EnSjVmzH1iTJhmeaM8AJM64mDX37OnT5FPCyjPCqBBUG0Ihvzs7PoDcSkIuO+KaBmJHCNAwQdyHu5LYTBG2N/qYCrYjodVok1wHbtgNE3O76jI8NC7bwfTOvRi+8pvWZzs4vgSfKHPTm9Vv9wy9+pa+/fKHra05fWXG2zPA7suf4QMdJcUSPSiLZX5BTc/0B3N+BpJmBBdwFf8ysTgd2MntWnyNx5nbLkiU1lOgqLMTeERz3Ow4XeFZ0kYhjid1RlenM0KzoQ9M7P7bbdztCykgNQ9GIg6Zp0gpYr1acFJ3x3HOp059Yn8t98JSZVGaahSSZUcCCHVkSnRQLyVTdvhy0kDw+zTjQd7/dyjPEnuV8YYzlj0z5ahg+qQ/MwEMpmoaxw4BMrSuEc+kvJRnW+spQSYqZWaM7EWt71cF9igjxJV8H+NjBSVsBXIZCmUXiXlArGRq+BaUkyZSiiYBS75sGZvIqtiIH9sdHhXSyEckzYacy0g891DBJ6KcKYwwDfYaCLsNY5PrgZAFcL6w4p/uxJ5CT5QQruZxIHNMJ9Bc8pJAMrgMLti6ZWjPprc/O1LLIvxDq576GfmFcSk8EISkifgtCXOzYgIRGcF+xt/1BteO5Xul3aXrVtgan253ysa/jQ2OYVjq7eMrz2fuaNpfySddvfvO5vvjNl3r18ooV6MAD/FFbkmdPYB/w0YG6YcGfjwlkuoYF3m5fCO6FwP82ON4OJM6BLVkjHr1FLiXwzahpHDWUJDmYYDlRO4JzJImcQBU61qPisGp9fI8u1tF6vAvyXY29LQg7LIfuCqImqZRS5NIJteFU5wzHrBwoJbWQIEcnBnAg4w8kxx7hdhxPHxF0waFWpiGUFby6vtWbN1d6c3WjHVu3mfaGQzNCkdFFWLysUpsItjOCco3yJYItR+sP866nAgxpQeHKeEOv2wi+p2yMQRtWpCqfurnfbVmKktGBM0CR+OrtUTREalLQ3+REWiHDCvwJXSfkW3M/cl8Ze8PLR69AAf44TVqzSq+Y8WNItZAiQgOJ45XAuoyM9b0TrLh9HGU7rqxjP4HbaL1Za8X9CjsbxtWkBFfwti52an10LvTd3pOBNq+CZ08v9eTD9/FL5Wj4oFtvaQimRn9h42XczJR9GoGQOl2L/YDNIk5tEdHlNz9jRISLd0LFFpA3dTWBl0UBHEmIcX2uZx/+SNP5cw3nT6XpTJ9/+Vaf/PozffXZ58i467+t7iT3SZm3Xgdv7U2zkdAY0jJ0Hl593N6hokrr4KA/Enc73h/6NUgjJscS2qyw75hK3r5X2vyvErlckKsDiTqTRAtJtxC7FSUewTzfqSyNCfwjHyTGBLYBZlD4C8yIoB7d6JMDheRZTaN8OYP3CODEeQQ/nO1IIs8Efra59a/pv77mLfJWu13VUgcpilpVXyoXHNzZIpmDPAmWHnCZGqgXBYkT4DegCjRbtq984qJVFefP0OkroA3k2Ys2hva+hXoDdyD4C7w9T5in2wwR0gi/VQ6sNKGBhpEgsBxOniFPbSVTQZLtveXghZt1DvAGAn3l4GfmLwR8RbmZycMOga3C48ybPvcbvJ0rY9EwDhqn8QSrSSOOL7QV8B3sESGXJc079M2FTrRoLIPWF2fM8Gs15Nzesbpvd7ojeWYSQ4T2t0Z1WhGnFstnkIL2oscrIhQR/dbBZBvZzr0O397Bl9txo4g9zdhckSrDKG/F/K7pbjtrz8PloRbtWzKRRT8seHtzr5cvXumGiXQmYbxd21NusemOeDrJLTUSCDb902D2yN+lGys898TanlchM5O4V51hSI3YFXNJ6N443a34gj1gv4eofD+TNN4teXIJ8RNBv+huHfrN733l792/45bBRBayysKYZkRQD3n2nEigFS9PXTdjrzIzK83sbEYBB9Se9wz3vHDyFu36mge5ayfOoqUNyrJSSbY4cHawL1ieuQSOgRMqfERAJEHcFG4NFKK0kxeMFW5trc+wDRr+NGakhUA5evkHZhKp9yG3y4VgXhhTssiBaBqQ9FDZPwHSGKkVwT2meacGymkYNA6Feohb5KYPGhV+O1bP7f22G9q2mFYrrVl9JhJA8LU8MzIZVwrG5wlIiiipnlAEe1Iv5jEOGgwDNoKZ+xNeLg29HqGIsEEERRUSZ8IXm4sLFfxi/e99srU9aOfnAWz7GGhwVHqsuLBFpc+AAsgVKiXl6xE/IuBhD8AOfD5G7T4yTkQIBNqaKp0zvsGMsm6me8vq/Ipnnfv9QgJJTiCNa80aODqe2b690fWbt9qR7EcSYMdW/u7+Tnd+4Oe5csF25gNp9Qvirvc2Ghbkd/xsd/dyzDVezhZWnWFIlQw5duW3Xo4FAEG7/hGS5fPYRx6JvUspPCyQJAAAEABJREFU2CFBgxH03/XJdzW6zYKJcY3Th8d6KOQBCceM5C4QbGQvudZmxWw3TnI7HOlrfYWwYHuWRCfOy6+vWJqLxiff0/CE5dsHDiXArUIFiXqOTqTQzH62sjw7EQzGEHwbcKDviHOIWcahIDLWfhOwTrmKLWWDGhiiNO2SVkkzdA8kVeWOCVCGjKLAaAIagxPK3p6tsqhkyL/mM2HQiQAdKQvtIzPaNKXGKZhdj7rC8XsCNVpotZo0TIMmb8MuzzTy0B/Q6fKIC6OaTyBschsRaoF84AiIkooElN2OrkUEJkiwhZ4NELp6XNHAadbES+zRiVMGCd9VbDRz9OvdL7d9uzujmw8OhgcdFJBDBstSkSnRKy0HzagBGUa2ihRGhCy4fOAroMl2b+AK2U6BTJuwB417Vrs9K0eJosrz7tb/Wmg0FbZsw+qp5py0XcSWbcYnRVdMrF98/qlef/WZrl9/reurN/2I+fUbVqW7G2w8y7x1EsxcBZs+ce6YvHyydst7nCP1RIYBXQq6WHLr58FBuwdGhKynuMLAV2YoM1VK0chW2mVE6B+78p0dlgjAljjIlQcsGkzKQCuN1CCeWTg4WMFw6swbxl6YKY4sjz4J2bP8bu9n5fqZhs0zlXGSMGbMW+Wyp34UrlAgPJXTBwZ8UDVOSsLb97ab6R7YjjkBzKf1vsA2rRtTjLJTiRO5XLC4Z/2FGcc0FuQ7Il+VFBEyX9NQcI8MptLAZbBG7oskG2oaitaAy4H2oSR6j+hdlFnYCTQd2JYe2IbU/ZG2lJ9V1rwXM0wE+IDuAW5EKqLAu8hjCw4rBH2WUYbIQREpKfqPS4PlR138wl0WDcOoiVVuHFdKxp9oD3TaHiIoK5NII3FkE6sPhOJgXJp8nN11py0iVDIVER2vict1oGFZ3zfqTjKPoSqBKi7fVwxesXXFvi5nJiivfgFSgCPaqarLiJ5LWakO59LqubR5T7F5X218wiR01Ave0Xz56S/1xWe/1hdffKovv/pKr1+91t3trXZMxj6Zu2dHc3N7ozdvX+vVqxd68fIF73LecrxMTMEvH3WhLoxmGQ2ogn5SRKDv0G044heD7Vm6L4oex0d06fX7V/5+w+N9NxYMfW+GJ4Anba4/CmNBQqFxsBCDnM023sx05wfFI0G0Z3qZ56L15Qfyg6Poa/s7tcMd3t2qcS/ompcD206KMFUAAySBap6GCp4T4cisdvTW8CEJBP5Cn/tbSI91fKmjVyqOM49AA89Js+BI6+hxilTlRwrZYBWr9H5oF4mNRcjlCqP6oMAJNKbk5CnDoDKMGinHSB3ZJh3YohyZMGybYZi0ImnWm3NtnETrTcdPxhg8kRRwHsH4phc5SFEU0NQDWHbbhg6aigoJME4rkmcNzUEBXmuhoAyhE8rv0WEhqC1LcJ+0l8J3JiZv8onVyQ5SBqNopzC6QJCvyODeWAY3W4qmiOhgHPumYdNqgE+Fp/kuJJDbjJNZwE+ZnuDT0DtWl8qz96X1+yrnH2m4+Fi7utHbq61efPGFvv78ExLoE3322af66ssvSKBXur651vXtNThv9Or1C3394kt99fUXJM9XuqHP2zbzi/itfL43tIYOgOtSaLDfpkmT7dhhUiGxI1JSKnpJ9R2ffEcbTWZAwecbZjB0HbswITegqi+F4EghG8r9yNtnucR4geH2PKy2PNdw9r3+i4D7m5fMzq8k3BEYUAxoGPwETaeVpCpwmPsjAlw+TZ2n+xdkqYyvp2bJKOD7vrfT3xhX6TAckcOr1IxM1X2CFrDA1/gCN3BsIo+hQi+oD0ABf4DXFMkqlFqx8mymotVYVOApriSISwfa6I8StEqNsVIocNBgx5A4KxJo2mxkWFEaRsqBZ5VhWqsMK0WZlDgwc1AA3FAW+d7JZVrjaiWXCW06kTAkpSJSGayCLfqqc8+zw56HYYRRwYYr8NfTSgfavK0bmBAOJJiDPSNk+1Q7ucsOST4M42lB3ccn+3er0SPInmKhYtuuL+Ma0niM7x0Xfn7xROrAmKZR0zhpYPIYyqCCrhHIw1t9n7TtMP707Icanv1Y8/hc97d3uiJpXn7yK33+6a/0m89+qd98+g+9/jmr0uef/0ZfffU5J7cvdcfWbvZpGpJFBN9S2ofoGBH93jIZpIB30YQt+uTGBLfCByMreEGuhv0EhIoErt5x5Tvavmk6MVEf2rCGjYK15NJ9J0NX2XDLMsuzTMMRFrPxXHE8Vh4MB17QNR2POx22V6rHrS0u65IgJpWSg6Tozuk0YcZHmUEghCJC4mM+3go4aTsekixsr+wgyyPwEFOwVve/RNkAKnyMs/g5ABk9ptLWwcwY6/rsPu4btDOShCmaMOYKB0zIY/DKs5kGgqColFQmJUFZgBjRZShSST6FvkSsoM497cbxajPgpNHOMuDA0TBOKuOoUkYlPE9QqH8XIlMdoiizUAciJEVfQ1FBqOAP97ZK0xr6Xh0rOkaE+HQc+zQiZH1dPzWqXx5pW9tej5ON23onX7apef0WsJxveh+UcIT5UVNBTvvQYMHSePVA3Nyp8sZf+FJK1UwdY9BeK8oLDhiK7u9u+7PQi89+pZesRq9enBLm6vpK9xws+F3hzISwoFtjUlQgAExcb/AJfIeKighlKRqx88Rk5YRZ2RfAxAHGOEway6SJ+xF7FXAZondd+a7G3gbD3ym7IA1HSM0GQcD2ADZO30J14Y9G6Fulrf+dt4XkYXt12L3VwlaNBwMVggxdUESYKrpRpZAddHJU6/WIUGLIiFNA2DCLt17IZgc2ZrsZsDNogpa4wOUGEVX5agCNEjT4kmk4QTxuFjwhZJ6i36WfhdznYRGBIYtWBL0TxomzKsF9aj2NBOOoaRhUSqpkkfUKkidscBT0rF6gEZKC+4hUAIV+45Zh1DAacJgdBa0+hv7MohMk5QOUVERCLNSiU6WeiihKt2fSrpOPxIUdohjXfqtawSMZ53cbpdMKbLSoMLYkPOhjlBim1n/Uv22XajvT4XYpaKcPI9FEvanjUPME1CgjkI9PMwL3yT0fzcSCJ1kzCfoaz7x1vhWzKnKEShZWzFn7uWrHaeyxPNGxnMsr0s31ta5efq03X3+utxwo3Fy/1ZYX7T32PHl3WHrstB6bDbmqFk7efI/YikwNw6iR5JhInoGVvpAwJfEjkAYmronJzOAki0ARfffK7zYJVQGM1R6gG44ZewFmMntmhnBZEdB9M0LveXjz6uIZZOZFlf/R8GsenLfMCpWj6wH+frE6jZOEAooB1gXlzIsI5q6h3dx5oDC8F5aQLgN89iSm+6IFA4x8SjDzrzjRzpD76BJ0Ko6pav1HDxcjqfk7MKi0w5FH+EUUAs4BEQrLppDCIK6mMUMbJ9BYSJhBm2nifqT+WxgI+FCquGRsg7+QW5QOkmiCZKC6cQbKwn1KCukb0MPV2OE0ifEVO1TrR08ar6OHwvaLIkVK8A3kDuTsQHBE0A7vBc0aIGAmiALsEdyK3jPb2QV/jk5a8GvnVfGJAf7gQkIL/J0Utqn1Oh37Su4DhQ9U4d0CG1IVZQd6UETJfWU7dXj8nTK8kvAUcqqMirKSV+FCQLcc4JdsEw2hG16yX8+hu+GZlosfaJ9nurm+0S3POXsOCirH2s16AHv8uSdODrwiOXKg5KRZiFUn64H2GV0DPVds0SYgy8hi1zSTqDPbxsNhlmHmGVkKjcTqip1BMEbvuLDwd1ttoCPCOKM9Ey8wnS2EgUSZEcxwRKA9yu1ZUY5sx2aW3iMP8ne3O91xurY/NgWGHyM0ZVHwI5dJAmnE+AnzhikrgDP49vOJeTEMI9ZvwIovONcOS5zPQNnZlk0EGW5TSXMwwNcITar0GcRAxKBotAHQOqBjdTv0ErB41YwZG0AyIKkMlCv6L6ZRFzxrnJE8E8lkWI+j1qsJQ49K2goBkaUoIqCgXmagJ/cRIfN5hAjjBDiSQnqEiFDAOCKU2CuL6Q1SnMogwL4B2hTQVzIc6PWQuCuMvTzjoIIAKEEbutJMV6iiv7gKtDEKn/YN0KyIkCcu49lGjgm3P5auC5IuMbPc3sENgNsohEslaImr4Qu4UHNzaLGsZaVku9TQY0GHpRW5FPfWUawMGtZSOdMyXOo4vqfD+D4vWc9Zdaq2b690z+GBt23eAS0EvoPfsDBBVPxp+RcmYkF/ICGmaaOSoyptB17G7nmPtAP2HHHPxG+1bVoos2hgVYoIvevKdzU2jHzwcSCwN5AkzuSZ2aMnDZl9OOy0Y7XZ7m51v73mmeYeOOjA6drd7V67Q8UIowacM5ZBA8I24ZAYFDmpYiQh4KNYTU1La+rJivC+70rTVjF6fSgFXuZJbMtpRV0SaxgkAJmLfG9chnXHylfAn4ZmgwJOPNNNkAcCPyJkepYpIqAjmVNhrA8MLljKL9drnZFAY0mt0MurkO9X06gyDicYiiIZGYEDUgluSIoIJe0ZqYBnRPQ2KXS6QhHfgiwKoDBDBrxk2xmwZeSgdMm9lLaKQGY89Sau0MC4y7NL5OUgIlIZQbtYg9RtksgyDEOv2w7utP4uLaPbfG/7guRm6J9odFL9i2bb9AGMZ/btwWf2o9vgKDGUj3yBrtpSQj+vAEsNfG//V7bWrHMQSXQs04XKeKbMlRbD6pnq+Q80bz7SQRtt7w+6vbnRjpfwCytP9+lSO42Kjxt0YIII6I+9JhJ1JCEjipxoR8bseRe142DlQKzPnlBJqgUa6vGJjAqL/B1wz3caG8G789Zre88Jxh2ryL28t/TvG+1YJre9/Va3nLHf3F7Rf6X94R4c49+z9DF3oPhqPSmLeABE0GGj2DyTxg1JQpBaK2RKlIhIWdGZFe5RmK4z/S4rjVWNHyo4zEEQERikKSKUGSqGkkrfS5SG6P3c9k+DZ6NmiHBfcqdOJ5OxCPtY0g0/uBIExhpL6mwYdbFe63KzIXGKViTLZr3ShmRaAZ7VIk90E/ws5Xf4i8taGCDe+yKC1tPHtVAg+wkiUhEF1CLJZVIP6qd20X+Cwhgnk6GokGhpXegPjJcEwUB9QEcnhCfCCNORHGy2i+8iQhGBQfhgKxidPtSbaD/d9W+ajIQ8/fabL7c7fioxdAISou9UZmb6ReZv5IRPGscBS0wN7GsL7/4aE3Hb3qjSXkmu5OG95sjBAfytE8me2Dye8KL9vR9reO9HPZ52JND9m7ciA7FUagCvYP9EZyG742xg0h5Y6QJbwFqGhSSxDQzeNRkOXo1YhXYPq1EjCfWOK9/RJiu4JRP7r0eQ0XccAd4CdyyPrt9x8uFnGWf7kW3bzDPNEWZHmLmsMKsEXWWbN+O4NqwV06VaMHvwEFhbU4lFhTkwAMtQ0aSy5KrhExrsUNeJbFXTo80fTKgsiE2F0HaTIkKJkUqGTpAEk4CgPXS6Wsc71aWAePE4uiNC4zhqHAr4ieFTjzzoloNuNQw9Wc6mkZl86vUV9ZRcvnwAABAASURBVNVq0gSM60mGLEVRkvFFgUww0ulqKFaFMrJOp7bTt3kEiB0iFQ+QjDeNMM0sSpIiclREQfoEAgJApFSy8wvwxLimYCewMMHd68hugF4sHQBD+JRMZRhCSb1J8rY4IqDbeA4g2LE7zVDSAwQl/SDbP/YLyP6gk05AgZayj40jxwFb/YVdy0LZ+u+WHVTZ4if1cMJQb+xmRLyYWCihVeW2heekysRcOa1d/Dtr7HiO3glBbw/eITeK9fek4anmJbS7u9dM4pUo+BFb5SCB16xXQJa76ns0adQJRb7p4Lshq5NpnhcZXLeOfbKj//c/+fsNvq8Eck+cuzvd39/igBvd3FydgARy236HU1BmYVZprBgze8WFjK08dFVmjIrhF7cL4Vl1CktvJXFoUoV+YUo0pN3ZEA/8xixwUkOqKJK2JBpWlvSKR0ATNlDJ6CXmNQb16AGQBMFQUkOJjlN6mfQLCDGMUsL98lUglkE/HdPA1rKUh3FFCa2I6KVpjkPRalW0Xg+sNKN64kyDVqtRIzCtJ03rUVFSEFE8jBeXnSIkDXSSlQCYaN10AiTyfQTBLIAySIKARlKmS2RLAsGgKKZ2gggJ+SNC4XEA5tKRAPCW5vr6Vv6FXK8+s22JPJ0eeIUxSen7hkyLjUxbpT7jKJdUGQFtf4cUwReN1f6CHh90cFsoWlD3J2QZXBM6N16CV9ODfiC1OLhoBH9PFicM9YUJeCG5hDyBzgEPzVstu2u1Padx1GcS6cBkfWBid/z5T6m3C/ZiC5ebD1XLWlsm8ANQeywVhQqx5EgKsRsDiDVJLSxJKMKQvZRCFb0MZt9Bkv4RyHe1W4mrqyu9vXrTE+au/2s3N2zPbnjOuWNbtiMzmT2sOAYRDJcD2cp7nRmrzU6emKThjFnhiSrL5Ww8giAwpkg4YcBSUuM4KWhXv1CEMh4gI1QylWmlSBW0cT0zFbTZcXZ4NW2p4xaCzDA8lAkeXf0TEcqSUm8LDcPIfZHcbpC7QpngCAPDYGJF8spTQvIfBG7Ysk0ky1BSnQ/9q82axFmpUBd4DFVEyAFp2Qy2kaDXuykfcUDqjNwUCsFckUV8PQCF2w0RirBsBkm+R9YIeKmTUbUvsO+WGfjm6pqt9F4zgeuQObKfD8ZP2LxhM+NGhNLQ6YjxCyIhTYgSm4NnXH3rorffnUoQ+927vwKfVeKkIVeJQavpiVbrSw2cdtWBnUgZeDYO+Vl6ZlWZWWUWVpnq1YhkSsYWDJewacgi6HCrtjQtc2XcrB4DZVSFdpueantounrzRnu2g9Vj0FmyjRhD/Bkf5RS0J7ZOStcN2e0QigidLmbtU+U73w9e+N12M9zt7lh1bnS/vSVh7k8Jw3I584BVUaoR/J45XJ/ZFvg3CfYkz5FTNBvFs0DNlQIDBYohjdRmNWYhj/VMPg2DhlJ0hN4RB1cM7YATZSJ8RLiqhsEqwK0yo5OyxA0rVowBumglCFIO9BG6BtMu0O8GEeztbYgYN7h3e/reAC23GRJqAiJSpjGNqfUQmsaBZB9UoD9Mo8aH7drEHnwYnYjgT6MG8CJTFcd12aAjWReoI0NEKALQb68I7rMogXiESLkuaEUUBSBm0ohQRPbBtpeBln6PsdR/s4Ndw9WbK93zMHxgFvYvtloWYUdDRCg73ejB12nQ5tJ2FZfxEVcKYR1aaaiqp7refXV88NwLOYroK1LDv04QIb+IEcWocVpp4OQrgbIhoQzrc5VxrSRuskzUV4oyIgL6u8yBOrYleRCFetGe+D56h8PKU1YXcuzt6L/jmdwJhBBShBAc84BMxXJ+A+6LBCd1WpEkGT0qpjrh6x0XI77bagMeyf4D2zLDkVlgYWltDwnjpAkM1JgVZrZqXiaPu4Nm9px1WEvTmXoCYaCCwllgk1WN/W3ljbIQamQbNBYbIrQjIQ8Yd5EdJOSODq6Jq9rhlJ4hSpaTEeAPeq8nypdMUaiUIieOwYGftJd0X0DB5nJJlY9rEaGgLr5ddqDNvAylpNYkwzlbMidPZpEDeiRxJpJmWq00jpPKMCitE+2FRFImhpcUoZKMiSLX+aKIDuKKCFATKMpSZNoRqc6nYB/G6tsQKZAUEfJlX3U7iHvUa8zGjRl8f3urW688Th4mLIeAGFNJ6IUVyPSzQAsiC7Z3O9UTKVcEvV6evswHD6ITPjo1vfvbMnzTE51K4bsRK0e2ZkcmYNgp2JlMrD7T6kzD+kLTxXONF880nD3RsLlQIYmSvl6OaylHFZIpSR5hg9ZCIShzf2S3c2S308pKEFBM53IC3bD6bu/v1ViJI8TVVNG/Q6MOkGOq0GpQs41qb6vkZdWMzDMTO02M/e4nv9vkeGzMRrMqRm/M7ApIg5mAhTjJ0VTnRf2MfLuXE2FzfqnVxTM1lBTCFJCnYWJOOKodrlVJnkAsL8MVoRZghobft8zmk1BmjMcG40Ony00RgfGKhmFQBdcGsKcDodw2EbDRpJKp1bSSkyeph0RbUa9Dw9rRBHVqWKUZaBjATfrjoe7xplsidcbzzPPLc0pmxOKkaFpvzoAN8oyKUlTGQeNqpXGaZJkqdF0WEuARMgcpigT3hG7xOCCzKOEflFTUej2VhfaH8VmKgnaFJZTkAh7iQm1ZjwVb7nkeuH79WjtmXftny8OzJ6cjgYDGahW/sRJF4AkC6cjEBQl5vG1qsr6nWyVTLq2LeUj00uAgO93rm8v3j2C/PHZEhLID3NtR97tXRMCs1dkzxeqSJCFxNucahlFSIWBTjWfkZAXxalSHM+5XSvobdCoyNPByXEnD1McUdEulvNPZ8QrEE7gTcs8ztv/Uf393pSGliNABfe9JqD2TivWt2GPBHkdsdzwuvf9Aghv2TEI7oBJvescFyXe04pTK9LAAFQNHk0L6LSAEEczZ+q7DDN7q/Fwje1nlhq7szgi2acOyV3jVgs5iQavoP9GaUXrHKctCn+D5yEdcsFRE4IemCl5g8kSIIr6gYX0avUHj4MAFGKaM1Eh9XUZNBKOTwolQqAd9jNZQUh7jOiQkQd038Avqxh1y0JijPH4FvbOzFc88aw0EcUMPO3vwijONSq82rELjNCkyJWioBcE3cF8ktzEuS1EW7gNQglVOwH0EuJRpgHcC8dAGAUWE/CM1RYQUeQJRb7QiU8VOM46/u7rVlhfVnpiIC9Glho0r/Q07+l9j3TMbH1mB/G6tYntIiALqkH2gqX6d6PPtViU/0Wu9s3+hah+HW3ppWsYxNHA9uwv7J+BnmgOHAAfeD84EcvOIwP7EUEPQtM7WHf8VVpyR1amwrYthrRxWwAgMsv3LMCrwgZ+fkmSqOZBo6w4qG5VxQzIGjx5bLZwaix2UWtWRXdV+d8/Ev1O3AXZxnC9M5kfs59cx/lMH/4a2T5adC13R3/vCA7/Xwq2N2A1PNlZvA1BKND4Gd4BT8cr9/VYHTtdslOkcYVlma1upsYyKLV7oqLTA4NaauE0AhrIDMuXZcMtSbgOapuABafXSdRpbq6oo51GF+4Kh49Fb1JUhB/SEIZN6KSnX1+OoVRk0ZtFIwBZACtBTrg/0hXzxDR0ncMWRkZgkUgEk9SGLpnHQim2boZTs8nl8gUf25BnV60MxBcQPhVJpHtBo0Jchi4I2vsCDDjgSbQG4z2UMKgRBAhFF0gNeC4Xv+IoIRdAOuORO1XbC+QsBuSNxdlsmNrbUC76oHcTKP8O3qTK+/xoL+Na5QddAgezqIIV8+TsivPmgJbo0IV8eYXCdMTSekocKmPmA2RjrBG3IWtA9l6rj/bXub74mlu+RaYEAMtnfjCvYIcFNl9hgICnKuFYAOa1VhhWAjbB1FrgkMK0Uwyi5Dr7KWi1XmljZRHlPjO44JV5YRTKaFnZAB+o73le6PDKBz0zwB2JxzyGDt3pOHJ8w3/NaxomFkN/54IHvtGG8xjuCA4lx0Mzs5OBtVi6kUopMbMeyt+fdzkjwXDx9ohZSRXmhcAEXLOuiZWT/GSQUdmZbKgfZwExyWFL3+4WTERsvFZESOKbdeVksJ61LaAsnZBZlKX22qCAX7gvtI22rcZQT5gSD1quVRoI+6Q+FfFFVyeQu0BEKyGmmLo4YGL9qgdYdiX/LqrnLWWUVmjajBrZuS+JkjJ9D0WrDKjRNCmRIKDYGL5w4tqXJco44NEtRREqCP7rJRsIIGYWmbiGa6OM+gEZ/A69WpKq0U/e9vnVF0O57Oh5qEhU+zFeLFnzSmPR2u6Nu7nf9efKIbBVbLsBM3TuFJn6gUWEWESZBC3wlVdoX2hfwXcdY0iMOfVhPvqi6+A5EgPHQaV82IqM6UeE9rYgVRmy3r/nmXR8+Gti2rS/ew86XymFQZHaWC/gzk7eUKiRHEluPEMKuxOayv9O8u5FIiJFxCR/Zdnmm1fqpxokDhDbqZrvonufyhSRpaFrx8czEvmMFuuMd5s3N2/6HdNfXV7yaudb2/k4HYnyBXnvQRb93IcHvtXBrZAfTkVnMyWMl3AZPeqU9RO/ZN07TpLMNQpIM+2XQnsCpCMUDDrYOjDBhhIVhC+OStlUvG0v0nhM67zErDhIYEaL/BOLiVokxqNLbNGBUK71nD3/AAG53m1eG1TjKv282Eqw2oGEoqYH7LKWP50vhHxjxQa7GDLRoRpYFcJAgvmYQ9wTOlgC848XILieOQDdKtgANpyROHM82Cpwe8BDEKviNweQVPAeVMgjhoSQCUfASl/U/gbIocgBcjpAo9BfKpAQekugbn5FEdPzOp33TSTP9rVVehh60xy8zQeJ/POOa1cf/L+kMblWog+vY/P/H17/42rJd533g941ZVWvvc859kJQlO3bsBIbR/2GQYzSCBowgNzAMQ4JhGEEjaCRwuxXbMNQW1GpBUCtq0jRDEGyaEU3RsizTlERRIu/rPPZeq2rO/n1z7X3vJe9R6tRY8zXmeI85Z1Wdc+8AmCnbyDeQc3xSxha0wM9vwFc8JqRFg/uhD3qwp83gwz3oSzXlxL825u61cQwreObYdnn1oTorvbvghd74ytgu0wN2qdFOKZKl2qZagLZKbtyLivpgQUIBiOxKEh3zSHroLv4j+c745r5vyn8b7vWLD8EBD44HL8nPHOGSQK851p15QXZh98n8TkwM/CrsqulJfe5C4s/1KUofZFwSJ8HVOTYlQGLUzmpwz0eoO+CWbx63rBrVTnq1L6xyQ73fT5Ato+zI2zXmu1C2TshR6mT8+QweAhr2ESKlXXL+mE5b1Uq5eh9qrfESo+uOxD1QylXKS4ptWbQtgaalrGaJsFSTVOBUpUYjNzRNGcdcdewzgQ7kgIVyvLhg6AOIwV/t1kc66aNxoxfHqlf3EX/R6ekTVZKnCmml2ASjwX9ht9uQlbM3I6E5bTajq8kGkMdeJOoigQpIKYdWqVICIEDSuC0g6uMBlAY/FPM3GgkZDpKHnYZX1Gde4LwmgV6wC91hK+JHUxYY35cyAAAQAElEQVSZkAGQJ/qbqVXFWFcHrxMoE+AKCtQHNZCoXW/aGM+2bIBOeuavZOW6tlMTc2mB/zBEYS0sdMZPPc8WH/25dh7mB4v0DNjgZiwlAhgbreC3JIibGgvXMpNnk0mqWk9qPCo4cSZr8IKL7RddLpxO7lnMD52J1x3lx/JE58uYf4l0kFwgY4uO/y/aiccc3Y45v0NJ+OEK9lWXN/3WmzrnhEwKYIIrDsIRVK9wToItu86yrdLSdGGlfH3fdFxgjCDn4w7BduU/WzviFIHHi4SlpIWjT4VBdiiELRxW8Cn6uLE4VoPhtc0A9U7ynaeBDxXtW45kOZ5tOD7/wAtr6Y5kbBAoVB/hiQPKpZXEmjsQuLYftLnyAFW50uqM7Mzb2XEqnXA6g/BDjpbf/vG9/tUfv9Lv/eSVPuzS+uypnrz1jGPBJsiCZVWcuW1ySVUESWtSo/EI9DEge5EZczFmIOOPdVkCbMt2qkINSRb+x9FDHRkHsgo7atLEZGx5O4vdPTZ4/fq17jnP5y3b68uBH/ALCu4sEEkYxGf2UIPvArTQYJx78jpgFDxx2YazRMEYGNy253x9cjkCXMc/6aMLrMfmEDgTBgF8L6P3ShK8/Mmf6O6jH/NcfJH7RT2rPjsRK8GcavEHezWSZDtxTKYsEijQlpMaNAq7d2TqxYLF6aBtT7TQ34jLJ8+eKW+AN16Fn3j97eWWZFp1EHfiWG6sY2xXzVoIzkYJKXgjsSk+uX+q8Ukv3vuk/lOVwqiZkkBMQJ15+LzjNehLjgUDzFverjUC84Kxc8S5bnO4lcEkl0kOwkTyqoFEA0GF0INEmKsbZcFgbY0YMGYCVUPhWy4xRXFiJ3qGUK6abrZNT24wInMy77QuSgAELzJapcwV+DY0TS1QNYOlVV2Dbwg8K1eSJrATlAmwHblgqch8IMeZFx0f8vzwg/df6N/86JW+9kd3+td/dK/v/eSiP/3orJevzxIrY+NhtnDukVUQB2tdVa2pCnBFokSURv6EAfIV8oiR3AikQTuBcNAR6JTdEp/PFHkmDrQyp4bJnwwOdXyzkzQH/skzT/6/My85FiO2dha8HR/t6JedtVMODa0Nm8BPXDZ0KOc4snHDWTJ2ykhAXDTxyWcrmnjiyhyKT25/MnLtGvi/Y9sjR274FQG+76919/InevXRn7HwvtZgbJDkhVyBkDiYk3nhnVgQYw37rth74SVCw97GxoKmZIn6xm705Mm7VG/U1ifaeHEwvOjgNfaOQe/YkbPTmPNiEYQNPy3E8gLdJTG1NIW/q2S3SVZvuOoNfbNrTkagBGZe5+Wo9oq3a695QyFLJ4JY1dgah16yOg+UFE4ZDNaQGs5tmc/KMBBSupvGiSE6u02gEHxF6OZi1pgQvq0s2xo4WnilqnSznfQ0x0T4NsYX+jK3wOsEx8H2HMEdWoBkPV5FO5CeDs2UxXxERGKRUIMg23mtecAONw9poNtAtsLoOw+mH7FofO8nZ/3rH9zpt//9S339+x/r3/7Jx/rBT17rg3vr5dH0mrP3vRZdatFAb2P4CqjJ/BEQe8KEGj3ILi4DdGgg00HfQTuAnzVBXfNvCBQ2aRNbRmejwNg7x7Wzzvjm/Oped2TMT3jb9tHri+4ujDF+oPNMDHw0sL3gsSRAKDXb6IslYptBmW7bMnYoUU5AKO6BPwKZ4SCYzs/cBvexmXoguJnTWVCTHI4/SB4K3b/+UB9/8Cfaz6/UH5LHZha6UuCbHTiArplIyGSCvdZFLf7BzuVFzIBNh7WVF1I3t2/TXlV1Q/sZvi1A2rHZKxa8CwtOoWuDz8Kus2CPdV20kkArC19r0AcKX07aUP7Zu362I20bdKBwpoHOanDmjHrPseBy2ZVg2qMogpzPxmEoRn1nZzn4rnPDirC2W4RfJI5wo7/GR2zXxbGLzCoETgxQaAINF6K4FJ4BRxAg9Q1lnt7cqlXpzHl1oDTWYhTyyDadjlMTINhWhexJvJ4Ao94w9mD8zNGvU+qhz75yGQRQViO8p62VWKyVY0AtTwjaUl6p38Pn4Oh54cPbBwTnN3//R/qt7/5Y/6/f+1j/73/7vr7y73+if/vH7+tHH73SKwK4c/yTQr+UpBDBomWV2KVc2EWCHdJyC9sFEoyoiA2kiDaQtbMoRA/SB1kIpLqwE+EDAnHKRWK83g9ld/yjj+717358p++xS/4xx+uXrOz3PHMe6shg9OoyDE7IsSJH7BTa8eeBftKQpQegxi0ul+c8qvP2/AV7SH5sSNQ/09CnlxXfgh/6TGjwzzFsu3mKTBeeQ/6MBeAlCXQ3j3Vnjm6dRC9kbW3Tyo6+sXhijhl79+wcZ559d2KBwIIvtJGlZ6WpVXlufQWOkLti93aCz5iJs/fS3f0Ov10DH+EdId2Ehmw5ySwk5afQoP9mvTJPb7psJnDPMaSOMjvnaqHQ8ECQXfck0j2r2/3FOhC8s0IPFNoQeCFg51yF+SoTMIbeIFA7dEJP0DUG7b1TRXvqmRO8VkWyNLVWCq21mjK8Y9QhZoE09HBB1/SlleTYCYQziTKgX9AJ/QMeGRvwZ6psaDCeOaGTOaaxIXen7DGnS5wnNMimzpbvCAD/nVXrQ1b2H73o+k88BH33h6/1ze+/1L/+9y/05e99ALyvr/7+B/o3P3ip7/3otf4jAf2ffvyxfvzyTndH1w7vCdCbO03a8NyRLXJeIj92vODcC/h32PjlXdcHrw792Qdn/ac/f63v/fBjfes//lj/G0n8ld/7kQJf/4M/07f/6Mf6AR9JX5zP2LQTSAfJ33VAe8AjOlpWpx27PMIYGZVsK9dAttzXen71yZiuKJpXptG2+UnHQ5HqJ0CfbRX2vPKxGjGycpyqaur7XaJEK0m1rJuqlQq/tXbdCVprymUbnYY+lRlPsRgn0E88E51462s3mVgLfbNAdBexOpSd/BjGFiZBO6+hz7pwzB3YWtgCysinGWvbtuqGj96BddtkO+w/B/W5nocO+zohgsY+KbNtuprE0M4u85pvI/eXgXDkL4INVno0U5QplJ+GcphjEJNAAo8gnl+WCcJBfSB4J0BCf/qPn4J3a6UJ1dSAgmmH/gEurKZfO78D3CmQrleH7oUkPpPYI7Sq5mr1uLLSdUXkt8O/P3RAWnHuyqozYnR4DngKemJhGOw4ZrUX3xNGdl0VDln0+rKw2+z69z+61//v+6/15d/7UP+f7/xYvwV8+Xvv6+t/+BFJ9LH+9x+8r3/3px/pP33wSn/y8Z1++PG9/vTl+QovqKf94b1++CFjwJ988Fp/POFOf/T+a32fBPwPf3qn7/3RS/3v3/9I3/gP78PrR/pfv/ND/fbv/lD/3+/+UN/4gx/p3/3wx/rJy9e6kHi250uGnQA50HWgc+6BzXdsFJtE/8AcA587KBoPdhnYmMZP9Qm7xO6ZEwiKHq/Z8dj4tIxtW2zK+JV2aeEbYCviAnlWym250YkkWDlptNZUZdVCsMGgo4NNuwruElV6I93Qdtp0Yt7GiyQTN0XSLetJqkXx6x7d4duFPdS0s/uc+SZ35lX+wSI14M8Q/EqJ3RO73A2PBzecdjZoGzn0hqve0De7xrA6nGPgCRi7A1nBkEXkDs87pb0WVZRlN6qC3HJStY14W7QjUYyGCjzc8mAN5dAc0E1/p32hLuZlbqsi80uFZTwGPHZBXbcLWzd8BL0z+NwzOHLUuiDMToDPYEC+naS5JLgRRdBBCSVZD8YgKdRSl4DBagwwP/QkM1ZK4rQnX9J6+wWt86EUXarpzMQRXHbNncCUkTNO4qy8MLdpEGNd9+xKP/7wtf7whx8pR7uv/d6f6V+xC335D17p1//Nn+l/+cp/0D/+7e/ql7/8+/pnX/2+/tm/+o/6X4Bf/lff1y9/7U/0/3iAX/7ffqj/+1f/SP/zV75P+X39s3/9H/X//Pr39Rvf/IH+19/9M/3rf/eRvv2HL/UfSdr3X5z1Mc88OVbr6Fp2ZGGpZcMigNBJorur2UiK7uhxANE7NsnuNgOMjrRBn7cr+FaSq4M/O/kZgARdAylDNZ0A97Rtxx6fBSSasxY3IQw+YbdBnsK2nfn3HMMu2HYkabBr8M95czv/2xjEDgGOOGr8tFZaCouj684CfiLYi/4zp42Fncs+tJ9faMaquKZSUITfSBy1G3QqJVbyyly8eRNitWVV5q/QCM0Tu86JvmIeVD53J8Q+1xkDJFAek2Yn8DoBmgw1BtuPoTsy9+4wCQLXKNJWzAWprM68EhRJpCoVipS7mqmTVJLVMdKjPAeKDeWyiL5UwEjPQMHOfGttyzTEjgxx5IHRLsh0BnZWpAtwhubA+WnHiOkL/gHuwfiAT4g71Kkf4A46BlL3OKYxEj1qU+OrtN3UccbBSwCjz3p6KhVyqNAZHSiHPEUezB+RjaTtwJlnw1e8/brDsRfo7Djro3Ox21z0hz9iF/oPP9K/+fd/qt/l2PW9P/5I3/3Bh/rO93+i3/ujD/Tv/uQj/f4PX+gPfvRSf/jnr+aO80fvn9l97vSDH7/UH/3khX704St98PJer85d9ywW97ziveeBe+eDn+A/0C/JEPtEN9vT/nRjY8k29hyswF0HSTGkqQfFJ7dtFT5zpdS8Mj+4knW9jI+uPdf2X/TrSX9gp058DEDURwgyxdCDHb8CDN+VsmlkwQLEZYCOKehA5gu+6fiw6iGEQZiyPrSP6Q/0w/87/j/mDoOs+ONQcWoABjbgWX6wE7AGallLC5XWGuWi+VewqAtp9IbrgfPPjEA0Rs1x6oD5QWB2lBWGjJK8wOG4InaehvFCwjoQSgRivtsMkmSQsWKovKulJLlcCyhDAwcblqiC8wY0BAxsA2AYhj4Rt1Uxv/R6P8NvVwy3xxgPkHoSKcnS4R85L8h7hkcSKvXHBI3sgTitwyf18BLzYCOTpJ23MxX5ccwBz4NnnVpvtfGtoDhWiLEOCH2YwCorHdgmNhrwFXRZHSQcsjYr5+YbPqqqGrvl0AteJuT/yPxnH7zUnwPZNX7y0Wv9+Ycv9f5HL/UhLyNevL7XSz5yvib5zhj7YJG67INEOfhKfrm+NGG1rIYFWZwOXtIcPDcMjpThexCc0f0eeRJEsXUrdgn8Kpu7ELNrP44J0wb0D2XsAR7qRb9dophok8RI1VhNii0D6ZGl4NlU9HhZzgIEjUH/jl3iI0OjQ4xCrcDBkqGYWhEnlUUMKK+6tgtm3MzpJMZ5Bn1X+apLx1+2hWLIJABq4E7ZGBsstBkzdujDLBwCho74C/8VArUmBSryQKuqFPp+VOVnSiT6mZ6HZidpwtgQml0GFThw1A7zo1iJdSN5k2HizkvaVlpPt+oE7uANW/miGE7g9npL9/nrD6yQwsmloY7QlzgQxQZK2J+KWdC8YdvMM0gU/PD1S73iLUyC4boTdgwEDealLxB5h6QBnQPD3UP3LisOoiuk6fOsgAPviU/f0BBTiAwWnAAAEABJREFUpOVG5hw++MiYj7k3T55p4+NajhI7OKcnb+v22Zd0+/QLunn6jhrHuoFNAjl6jAH16fgFbBKeM3X+Re5PfvK+XvNwGrhHh9vbJ3rKd7IN/aLLgQ1QhkDeeUa5qBMcgQPZd94aXXj4PzgqJkD47qmd+k7wnO9e64KscydnDkuZil3+gn0vBOnRB8Ex8EcXRAmMksuw6vA5tJNcO3bAZPPO63DJyjXQoGPbPlIbdF37qTAiaNDPWNqfwqc4n/YxFx7LetL25C3tzD5I/LxZFAmzLKuWddPl1Qc8wL+ErlnxN52Ioxu+12S8WHjsUhETVw5Wo2/Hbvn2KK7YMH+hM+3Yx7VoW1c+bzzRs2dvaa3SwpyFha8ADk56yY+Ry140WKgwluZ1ZXKtuiR/pkOfXox82vipWvADdB4kUgyJ3txDF1aS+w7DbhkDG8cVBimYlJvM62mjmNUkr+r0dWbm7zMdSR7wB/Nie0yLbCUXtCRZj5e1LquwJkl3D5x1wdkH8yJLAt/+FDuzLvA8cFR4Be9M8N0RZDtzMl6GD1PCO8YuDFrQiAwdw6Yc0DA0Gu3GQ2jDuAtfrdvGYsFR1LWqgNaQDQd1JHYr1bKptlt5TQLeqq23KoJCLnXsF347ybwT/eGTfjE3fbK1rtDLAEZhEdQg8D2syDyQf1C3Fxm+rlVWAwfzdOEDKYFR2Hhgo+i9owcjam5ykTDoXa0pV8Zin4MG0/nlZhwWgjDga8E8cY3IRWlr9ouO2D+gz170f7aZupkRMgt22W7exi6bOn92dspqJbskdO0k/MHC3Nntd+qdGDFv0szk8JVDDaBRVdq2TTc81G+n01wIEhO2J5pdiq0Gdk9/h77waeRNtctiSBfit/ERdWknnsmxTYd+dAX6tPnjAkEHQz971892PLaRTzZGxyAxdIdbmAvBDo4y9wfOi4MAw8jgRXSb33FBGOH4TQnKA6fuJNSFD2Kd3cdTkaukhl6MGIMwVbYlaPGjVsXWeug1D5NxeJJgZyyrYeS0LIFvaIgrOBfkPLDQgUz7DKQd44aXkMfKn8w/eG5rzDM8BI1BQDJNnV2TpsQRzo2EIClWkme7eUvDLAQynADmKoiUrqa2ngCShzlmTq3MBSxCmp3iwE4dBkMmVgpIKUrJ1bRkjhujgZJHqdWi9EsNnEVF8i4EYVtuVDjcRTIl4rHJ4po27ywYF/Q+6DPUltZU0B9llY1ph5KwnAYn70zXmy5w7ZIoh7gMcD8UghCtn74zZpAtz4H8Ml2trCWyb8+0sZswmdfFd3LVxIzMSZbBbtlJnAvPcDtl5/gp4zuIEsYKyFZDp3XbdJuP5sCOzh37riy2kyZ0BfODxerCC5wLJeaYInd8cARU0FvlOkHvRgv+N8YYxEVwOvETGDNW9car3tgL49ZKphzhKowOsz5KB9B7k/Y2A03sOMHbSSYxlnlHe6KBk83DV0f58/1L3X30vvqLj8QLdg2E72S9oFk4aLDKaAxVFUWHmxSaF4x3h2Gye6QXvVgtutBRj1cMGhBO20efu9MlxoIHzfhJBrkgGPouWtRBV9+ZGTlqwXg3Gu2kfWFH5VmiV9NetxJOr3VRW0orq34rAhY5Q6tVqVUD1slDPcfUXcqHSR7eX718Mf/nTD/8kz/hQ+BLFc69feeLunn2BTV2ssGLhJUv4SYZLr1k+Bd9Bmq5lQPZwcBtvLBYb55o2W7UONI06uvpJFXXAS/xZoqsUEy5o9PAtq0Vv6mBhtEux6Ed6BJ+RMxpBLMPALOuqYd1vYbSKZkO3KNcqeOkVP8P4HGm4G/sg0298Fy86sSH56VOYo1jUWPvw8fWQRjda5D0BYMqS/DuOHzqQ3kwYchaWZBOHHs7+rAmQWPw1uyixFBidS6wxExnB0s73yQFvYXXzrGdalGHh/FlYe+XfDDtHrp9elL+LmaH4R4b9a4OPOqNQJ+763M9dBghE9QVJrM9wh/iGJkHatU22wPFw+xAaQ6NEtTcNtkruhfMhzqdce7++ifqONlI01qTq0QVnI4hB3iakL4Rw/Whe5LgDMQgnXZWjFkHaSCXJl7XYIx7GvLAyAdK9+A8QPBCM2X4ZurVsJYJ6MbWvbGzbKdnWkj6hlE/DeKTEHbKGRqZb+Sv1rAHergkBUxpdLdC+8AJU09bO/Wdt2IDhy9JRhzntqgAmblueiy7zG47RLyog585wTN40SklDNB1J1HOJM69dnbznuMpQXPG8QPjlK1A5nRWkU7njp+mbSTNskcjwYcJjJt+y/xe+zp2nBjQupYMMUzzAYv2Z26GfqZl8KyqpoadF3ZXOqhvWtmFOrImdizJBLDw5wjPB8j4mVPHBN6umZip1sD1XATueRa8Y3xH78gauQSx6B0Ql+lwWaomgVCJMnSlg1rpRf5K06XTZDx2wlfHlKtjZrSeuHrjVW/spbNc8vwz1GooD9BLK416ItWqxuo8GD8I1ggvXei3sno3lQbe3/cu7EDSvNZx96EG27JRpD0YYAYZgsaxB47kxnxmDsZh4hmD7dAPn512ePW0QczcQdnT/zkYBMeATqBr4mIEbjQzoGsfshiHZhdY+dp94khxs91oIZkaq35jRxAB3gniAzkPjEtVVQU0uRbZDZmhJ2u46Gvih7tp40x+4lixbifGGAdHXJHbD/XIH/lkepBnaJA8B/JfYcCzTG+cykIiXD6wY+d1eJLmIHEOXhrs7DxnjpxnEkTQKOjFh5167Nuhs2O76JD6Ab0RgwCDMcS63mZ2+rBpTwlgrDk2Up81fsCz+aF6vQeFlT+wVIYC10rTQvKs2yaVtay3uuH5p4cHdg1ZY0dDoSNXR4dBf8qdReGMrnk1zfC85zzmXkiajB3BnzoMhafhYYcauswZKYsfxqFv5kaXA2e+fH3hseDA5vinDxE0EyLHgQzjge4DmZ8qoPhT7U8a/QghEgcZtnXR6bRqXVZ5Z8phdVOyhQ518ZpEwwRIBegfZ+gMbN60v/oI+FD9/hWKgQv+VSjog5W7D+gxhG8ljEhVSbwLD9ePSbWzRx9RWhKUoT0U5yahLoxlh7oQXDs4wfsEH888chrM7LNhfGhxwFJvm2p9ykjRV1p5cF9unrIynlgwwDmk3j3HDnbaACS1I6yrzQRp2EXYI6SzS9xwrHj6LOf7G+jcgHOr2ydPlbEzOu04e4+sn4EB0WpNxbHRVRq2UhaBMHqXNbRQL0lJ14VX1A1bFjIVx8ULu/o9CZSjbtlqLuZIdmZKB/Sv+g/FbuSj5mV+IziFTQM8qtzXeuR6BDrnHbRZ4ccGjzL3rKY5K+mR0vzk6IStb27e1YnEWVmkCvlZZdFMir78SiwMlywGJI00tHL0b9g5Mtyzy5zZbZI827ZqJS6r4IEyBtCMHfmYEJyD4L9Cl1gEs5gYez3yPFQ6iLedZ/g9x2akXSCYTeKz8z8xiX76gvVPd8xWjMmMDMZhN1tjtVg0EGDAMKBRPMt1ZXW4HF3Fc46MOXBgR+mOIJ2s3e8/Vj+/BPeCQ61W0FoW5Rr8TIBXSqbJtmgqCUBDw8LEQxlPP1PmHWNGwQnw6Qx2RijmfKoPd+gNSFmtFWPUlXpTEfQtx7T1VuXM7opBO3qomlyLlpUkAtxWpY/OKYu4Onx3HNQnUzpU/BQoi4J/YefN/LfefleNhcaVMcsu8K53+op+WVO2AU1TrwBoRWOwWg6CqgM7Z/mDHaaTgJ0gC+w8YGdlTqAMyLZqyDh4/jt0IUEP5k26hf6MR2aKsAQPvs4sXdvowq1PL+zHSPomMBBsxEvvFa6NSYvhz9yZC31GUmvo03jmabE3tlfkRL9gLM0qR77CT03p7ugd2Namp09uQesz3hQbSaqyDEB+JkwWJJsBBM0829CUQqyzah7QG9hiytIaybdpDPPdrPPdEtoskkamag2SY8bgjENaesOFOm/ofegqjLqBcVpK1RqBtai7IGUUGTLn+IOVlFtm1wFdnVeQBzjIoc4bk4Pk0f5a+Q95LyTfhtFWaNlRQdDzXAnRQrEDlKkO9XApmIOH3mlJGVQu5lBcV1MqcyCDnnhjpO+nIY5pGEZgBL0iB0nRlhuctaqxD3Wcch5W6B5BQt51vq7e5FpUSSBjWOgPmBwkzk5wdnYGulRVsmOrRW2JY0obD/fP3npHmetqatCceOBWa1qW4C5K34FjBw6eWlia9sCog9UyYwdJMwGcOLVznHk8sh1TjiGjtl06MNo9iZajTeTEqLKhPOUeYHGDPHcFSgViG7pFCars2Tl7JOYGsA8k0lRDtpJ0hYxnJh2WGNLjFVsRDAx2FXZ37NiajO1di8zCRYhRgiKrrfS1UhKgY9uN9tPbm8mHTg36BjYQgji9yNRZwDv+qEIa5A7PKkarZHvGU8e/AdO/Luxc+Kgk3vx15cXBQdAOWSP4Q5pxAA9usD5/Z+7ne1G+mrW20gqGvaNVaYhjmTfqknFkBDwQKB/kLuw4O6vhGFaBM3heOV5/cN11cP6CsE8IxAWjRfHMHQg4QULkK3SM0lFVNrYhiTDUTt+AO2IpIK7OxAMQeEonEKOkyTA2hgpzw6eMEnR2ZFUAJBPEK85rOO/R8AcBFwN2dlXRHzjYPXaOhQe0rIKVFTr3BK7G0MbxoXDGsjRWslULx75nHNl+7ud+Xv/ZX/vP9dY77yJ5aWmbtmXTSuDYll2qamrIkZIe4iu7n+gv2VauEXmpdPjHNgvJtrKLLdBqzapE6dEVGQfyM1Pxw5nngew6ICjQkSJJFHKRF5EVRw76bcu0cg90SmlbtqkaW+Io+af+FCON8UalVam1Rs/Ac+BCw7YYUnh07HfhuHVhp2QUjvxyn568q42YMAvXwMcH8XMhrqY/0JdQ0i07TspXr14ox60Ozvnuno/DF02dGVw4PYTOum3TdoVyrQp5YRI5qJ/WFd8sjC+yG64zIPxROrBb/tb6gd8v+Pt16JOIBzIEoIIen7/r812SJZgEhhwMSx2GXaymmMR0lq0dTySQEENxYsoR08B08DG0330g8UDL+wYtJM/C8sI0Jegzb+KCrwkwHdRQhJoET1rqOOLRoeKa3ZS55/w5HkzJfhxlhP4OrcwvjCeGOnLFYoUuVauGY0grfs93HtFXy0nLyjGuFg0RcsypslaCNgGSemChbfojW+jblh1ajSNEZzU7K0FuN45OffZJVrWmqkBRBqi7JMC2BM4jRPaODg4+4+Iawzro23HuQMLwH9MPaSkS66B9EIw7smPSacODeoItY5CRDa8AjTkzzdQzgfLT+9rBsD4Fq5jrSo9EdYJyjeAPdiXNvmC4SgF6FAmN3EXfynPPQuC3yoLcleQY7L5nkux8f6e8LIi/OrpmIQjpoUkROimLsmRX0KaNg0MnHIYObJCBYryTdJ3dOX2hcYC0Y8cFOQY2vTsPpX1m0X/9+m4m5znfiIAxBtifv+vzXdeeKOisashIQuKURcdYGYzDS8wrM/gAABAASURBVCYIdhzSESDCLba4cVRXZxfqZ1aKu49UHB0aA40VdwYDjk15jAG9PpWEKCW2o28KSjn7kDnt4KdtfgIU887YZ0EZBIIfyFgIGwM5g6ELTWNM16qBXFTVGtqyC3m+YTtp3ZI8DV8e2L6rwJvJU1ar6N+0spIV9fCwDQ42oWytacdR+Ve3CdjA+bxPx2IqSVaRmFVNduaUxDx+1OYuRFuWgOwk0cMq2U2ijL0PdpqDgJrq8BO8JEDHtgfQ6TuAWHcC9cgRf6WMzBCbN0OzNL92fge1T++JS1dGbMsGGPaU3RJ3IAUeVGIGMwnTKCXoqujVVjVKLC0TTRkrFqDim1bz9Uhmjm/m4eA8Xwzc6yB2JqBr9L7aL7YAsF+ZEsCR6scg2Q4FT8gbuTvx+ajfwXNhng07CWXmDBWcEB9BOy8LyBHFPnl2vIf/hUeS1JNM48pYP3vVz3Zc23BHwVnHKn1YZ4Q770MtCnNEoWsGv9S0mIBLQDCh583PPW/Xzh/K+ytGzbhljm6v7l7rNcedC8aIEx9BsfCc2xWlqc473VMSLBBDdHrTnkCf7YnfkRWzTXl2jBNIMBkPFcax4T/rFoX4lVzYOPM7NA6ZVVDsOnKDDi7sA4ccOPCCU87aOQYN5AZZYubOKhaZbKuRMOFT1bTxWvpJ3rY9eaKF3RazTacsHCkGPO9xCqJLiuk9nd1JhjjI9JUXNehYtNz4RR6S8SAQxHiDVxJ3O21qKDNG1854aATnCgeolsFNEh3gxGa25pXkSns28vNTDcu+QvTLcPi0KrgLP445rlxDqmq0C4tIRp72AGWrLHEzZhm8auiGTLHhgT3pBKFJYC3onb8l0SwVSbRyStlYoI7oFt3dFPtFvzN+mLK5VNDN/GI89k6ZtrjKyIXueR4c7GjN0rqsWtZNC/Zb8ImYPwjmjqMuwI7fR/gxXyp+AxRvuN88YquMYE3MN8eO4hgihXgPI4gfCGOGW4TJuZUz+MAInQwfJM/IGzYSZt0W0c38iy68WdgRcIg/KOUxFAFCZ0jqVA54H0zodOzw6UCMzQxdSxAZ456BJ3DHBF2vQQHd4EJOLR6E16BvcqtFJkkab32WHM+Q3zjU7aSiv4pxZBAw3ORqSGsdOAzK87asxpzYyBItcVGDd4EdngsLTLViLP1j4mdOwEW/LWNjFyV41SgLMtyQUS2LMp9hmb5WTUtktWiDgW0vdy904VgcOwU6RnsE1JVtzDCmnTp2jA2U+RCFAmNS0WEAsRUo5sw2fQMIN5seUwNmF4glqbkAP3apJp4nnYcf0UX/EFknQod6AbFpzcUpCOa7mrenqlpV+KogsbRF23rCbiso4QYNxg7ibudkc3nYlQbt2MkVHME2+u74i52rn+noMgSrFkpoUTZsu8Ses58TCHPB0qVbmFCef0LP0IPEX3AH43NDZnIe7MPEOHa/LAjTIGxW0cFKd6iz8mbysi5qrLYdAfas+kme1x9r8N0BdVVrYyWX7ubRZeAwerlzImy2lioVJSznNnogDfmlAy12VuTrqjkUFIakMW/oCHlE00DKOTp/PH816WZegoZpGjTyur1wysJbsOX0VMt2q0bbSZ62qWHYGNvVVMuqtmzwrsnPVdStyLs29KY9kHMC0TriXJw6z9cKR4OviR8CzaXMsy3XI4h6gLajRwd1qLB7QR80NX4W5MqKCYo6D9U7zwV3fEO7UHb4dvj3T2RRCE1I3xzLOJD5ZasrNRPTAPUxrOiBhld5H0gIXNu0Hu8hMJWu0Jkj4+pXu+DJ6AC3A/TzCz26sccBpK3guWlgKwn/44fanqnaijxdZak1+tMOOHQhiJ6DRSP6H8wNDJInw5kU+QeLRGdX2xnvM3kONQgWvhS0hhbZTYUgicHCj6qmwyJ5kHOUFtrpLwdLf+H1xlHb2kiIEwG2sioc2iTOpis7jNhSD5LkIMITLAPSCfC7l+/r/tWH2u9fsxq+mg7uKJu/In7PUe1g5R4Yc+DgjoJFYLTW1AojAZCZps2cjPfgMX/OyaD5CVB05jMsIadyIUTwwiNj6SrGqqzwsQ0qQNscB9pirST1evuOlvVtZHiCvrfUN7l4UQC9ak3rlnapEbjrimPtKx3K8HnkR+hojJ1F5V6vXr3Ui5ev9OrlmfqZRWfMOTk/X/jwdzweQ3SldeEBNbDTH7uO6IwlOgp2cLqbjtrU26pBPbv/61ev9PKjD6azMy4XXu8SKcGPbKdQx05j1tIOzAayInH4xB+ArkhzMFgToPHYbZMQc1Qq6lXwo92RcYxPx8aALv3XskN2IIu0LKsSjB3c6+mjq4MbWzCg5YT9WYQ7M/Lm9kntWnThUeFe9ywOOws1Q8gNf1mtLcrOFJ80fLMTWwcgxsajDUiCMjbrQ0my8DfzugtSnovzQQy7mmwTr4ci21BpJc5PwLpuKsZB0JuuemMnxrm5uVX+PUVrt7xIvNEhBHFNpXt2BITtrALCCSaZ9nzfef2RjpcfIMhZGes4L0qlxFafsLKt1q5C25YlgF+QRgD1RiD1oU8uMGb9sevT9sRmxhyWmJdaaIW3/Ygp+C5yQxcCUp/AKqGbW1Objl5VtQC06bP9Ce3QjE6B0A4cvIpNvyXF0cdDItzxxujMk2jGArahWbJTBgp5ij7qsy/1RrtkfBAQcnQZe0atoUIS4w1h92qbQKS6S9H5wTCRaQI4oOuzV+QI2kTPz8NgZK8qLSwqLvjhu8y1rdnPWCvkM7IhT8Z6fhgXfYO+DjySnOUQl9Ww98oRedueqKi7GlPqqhNzpNJOIHNrBjfj2VnvP/6JLnevtLOTRJyivwq/uCl121Pv2DzJWMjnyBSA94DgwTPmhUVLLjV4x7+mLi8StK4yT2QdxPUQeMTAxmlkYwNJAtnWm656U6dtnW5uWJ1v5SJxfKvDq7oQDT4RNM7JLkKmSP1Cca/OGXyQPIOtdDoJCyasP+GBDC6rEZBRNCAum4EoTH3e8PhsmdHZBs/+pDW7wmdWPvsTHAD2xNRQ+NhX2ZfGaoIjx3KSXFI1DYw4XDSbitWpAUU/HWrIKq7pIDx4sGhcoauzqoV/xqbhh3WwSk67wPycbxs4rjPPtqpwDPQKG9iWKRu8wsNVsktFX/Bsxk1fJcgG9j00sCstsXFqmTvoKsOn8wwQn8RskafDL3A1Kb3gpF8/ddH/0Lat8IwcCyu5bXTrkqUcXVqVWgH0F2BJkASouSQg9hP605Ay8YogUXetWrH59vjXnsIDep2xR7QduyI2JFbt7aQLdry8+FDH3UvC6x5eQ1VtwqTpUq6DSfEHCCpoCpqKahDuWcSg0/l2Y5eK5FlIDEPH2N20D/AGNGLH0BqyqlY18JI427opOusN11WCnxmwLRs3dWnPYZCHaxN0Dl62QzVVa5IbTu3a89CaXef+pQbncSNMgXylQZAhoGjnWCKuKGlb9hU+71iQuA2R+gSHjgE8tHEf9koHffP2Q/vTvvBZcFRoBKWQ98TZev7dqtNbWstqzap11cIqUxhzQD+B2Fm1O3InCHvq6HQmEXYc0mfSYBy8ZFuR5cKz3its8JJjW15NjxHbMCSr4BOcPnfonVlDoRmnBy5ZHUm0vKK9cIxLX08wBXB+/v6as0DBY2clngk6TFC90mDH5wwyF7YOL3EZfhOQLdYI0P1gn9Q+BVDmrMac1goxxxUPtapKRT9VdfTfgchmCLrABUY19PGcY1sFcEuT6qe/Q+CrqeEPuXSwynds6da0cETKXz429ETijJZ/0vKOxvqWimfnCZxybEvQxS3ascu+s6DgG4TWIxi7IBDNA8yupTVtfHrYkgTQ7x3hGRHQoddVMv2tkAn9Ov2RSVy2Va1J9OkNV72hD94D5iM+4Vxt7V5Bq+ubEIQbIrFIogHRHqfev9SRlwSsgFGvGbLg5XiHPNATzsUpUBlA7jjGtmwgHQAu0GxZ0xmxSwwVECPKdW2kdsV5bFNyawyGQnNCycjSqqncJC8aOMe1qc0+DAwvkzSuRaLPBrctsmvS3xPAEaT0cFlmrCbutbNVqbWaPBpziwCp1mS0Fk4fzO8YokPrIGB2jiEpk0CxR8G7sdJVZA6XB0VGSg/RjUG6OnNj00HJkszz5Uvl28V1xRySJU1kU3jWO8ESoKGSAeFHUaO0FJ5lqTGvUYFKpBbuA2mAh9+QIx/ED/RIP6j0S8IOYpUelJG1Bl0SY5Z9BeWCrgOyEjtyKbJ07JHh6wI3ZHQtxhr+WNmlTs++IPMWTkg0Li9YLF5o9PuJN5ClsxMf2HKMC31dsJg78WCRutIesIITA/lrSGgCf8n4yNjbsTu8WjUhLfYdM6l3bHZAY6C3bSbojVe9sXcgbgRj8s4KOv+uGogmACimAF0EV4RK8vBaety/kth1CmaFAdCN1aErAnToBAaTbauqZHsCCDIUDY646E4XMIQOEzIEdrDoB+nhHvSkGh6hrYd2+uySQkzMpCwvEo7uwHCMBTaBrVxzbJHTjyHjzNbSNvyjA1OrVA1IOaHJNiA1kmXjjHziBUv+9vSJI++yFmMdJsyP3TDICOCU6XR4jyhGNIbXtiShmYM8Ro8JJbksNwtCGgRbxyjjOGuwYF1ev9SFHeuYdK4WCD6MdQXNYAgfyyqXirJBv0y7TNLoCpXSEuOhhOTKlbmBTxPUsq8g7GDsaTdQu8yv+TVlQdumlruVbE8YKavUivjBFtHL1DsJknpRL+au26btyTOZlzqDAO/7a/X7jzX4dmheJpQPiRjt2ELaZXQyfEfsCt2BrUWvbXETN31CGtfFbVHh4waEZ+bHTTv23akcLFADmSKL9ear3tQdxgdHlK6SechrrQRndqGunSzvZqQNrYB5HXhwbIsi6KwwO9iSAx2nDqAjTCBK5A3JhmHS3tl6U05A2eAGrjJFnTGrttHZs44JZP6kAekUDzBkMwLUA0TmGGEehUA2TjDGMvoMSxe+OyGqXE2tNWQvaF3pVJWy5eejWuqIp8ZKtbBiVWuQvuI16GVu9HrCh9Fnb7+tm9OJ1X2QeEMIpYXkCgRn3VbNEholdExCYIeDI0g/mIPzDmBEQMbDe1k2Fasy2zt+uGMFfsWD9Mc684zZCZ7gCHlBRy5Rhe4YLF6HmJBu5kvr0pClGC+1shojZUrmWtKjHzqBiOSs4nRyx4/NBX6paIs5yhxgWVdVa3QVszIIZFxQpLQztsmUIm4EblVTlYWU2tH57jLwxc7E0sIidGCTS96yARX73ryjdvNzEgv5eM1R9cX7Wkic/GXjcC2kGtjsQsAfJI6hHXtXlWyr4NfgK4vT1DH1FI3y1Y+DN6WDBLxwmjrg4Wl7qZjrclD1pqve1GkIt0yqRbs3jGKcMjSItIHQA4cNjmh4UJ0dJ2D6M8UInJWw4zy0/ZQ8gkQh+4EW47ZVDdWZU9StTy/bSOFPOx5qs+fhJwVSXUfw9qTBvHQMoh1OSh+slJcCxjEm+DMj6+YnAAAQAElEQVTnQAc3nNpO8jSipmGPh0SPM8awqppaJUAWdRwUsNJfytXBH/A+swO8fPliBsEeJwKtNdnFvP4JYExlfuh3gqQj54CAbbVlUWsLMjeJthUeADhKULBQjTM8Xn/IZ4GPdOCDkZU2RJXL/Ax4jemv2B8yIaVi6AoW5pbzh8HmUhaJouzQucCnRx7Gi/HIFh0tCUkAgwVlxlSRk94QBGIru5Qh0GV+iv6Vzx0Nu1PVJ8mGzZZWysLQeJmQ/gV7lbjgH54H8ZYyMgyoHW68uDJ+Ouv8+ifa8w8s8WNDKjH+iGvqFWbStEPHfh29bMMv9i01C6yumXDwEb4Wi5Rq0ZBU6FFltRJ4euPF0Of7madtXaCw6kImdlCiwFU4VjMEzn+eafDwmuNav7xGmA6ACGt0T0W2xY+QRFUI3KDJYHYCcV37mlqMxnhwcXsKuTRLcaUvYEt+wNNnLkjSMvhW2coVeW2rVZPcZIyimSyrpjHRwbxxa4AZz2p3sPofcxfYWRF3pY/JKmiEzqMzxVWFgJSxiWF5YadO8tyTRBdeT2dXbQ2+DIZO2ikDM2lInIMEGyQk06fc+XaxLKsCcZ4cHiZvLlIS57jnUecjnfmedp9nTI7MI4EBxD7C9oikyDQwiiEcezQqoVS0G1CyPIS/rFYNKAmcjiw7cqUMLr2QHOokKFGokickyTo1mZVbuSyHDvpe7eJ0SrZCf9tuleQoHopqaUr/QNZtWbRtN1o57p74NLK0EkbXYEHihq+VZ5rO48DgCJUFsBPgB3zuOcKdgc4CAilZzIWfHsA2VUsy9Ab+JG6pT9syn2Fanf5OMpr6otaymJI82L2QpUVUZNZfcMHx8yMF5W1blWeDO/w2+lWAMZJGV3ynzldcEYQNxW5Pm8S8+/y3sPBMq1Kr0pBUGHbBaAmanTdLewKUlSBjmYOfKcCPtOCPOSu/QzIduVNCH0RaaUiDdubSQbdVrlnSrSrLAJ3K1YUOA6A0HbaFWsrbIteig9VnJ5gPgudMIpz5sBuIrJ1dNQkXerYVyXq8C50FmW9vb/TWW2/pnXfe1e3trVp0ZXzOjZ0mQylzwuNCgh0kqqCUh+ROcO4EyAVbRt7GsdZtQVIYIA/bGTv8S05tH+ry6mM2/FfKd5COzNE/dgztDnrmhy4RQ4IMNQ8t2GFbm27XDZ8QHFBO31pNW2vKdUHeewCRVHQwTZN2iIMvaATSjOidPhf+5chT2GRtqwp6dDMbLPpkKIGzwLfcpo3v7+4I2IuK/m1ZtDRf0Tj+MVEH38Yu9/fqxAgTNLBLWdqWTRt01uxSp7e1Pv3LKt6cDuLoAu6A8cpC2CIDhCJfW1ct2LKWTfKD34ZIlq6deR19G4tVZRz5BaMBXofGwjNrIb7iP735yvAbRqxqMXJDUSTnXCquEWoAPFQ6NMj6wvErDlgxRDGGbGKGEhS2odOoGxmG4uwIHAdllbX9oEgXi54+vUJFMn+WVhgNI8CjYGz6Ol7tkiggZWpGHso5zbJRC9rBOzBQ5I4+DUNd+Tb4IZOhAZ4wlqtUgbQhPDBaYCYOhk59Dqnj0x27sKqEOzLd3b2eeqy87m4PdjD9HRqZs8C3WpPoG9C2LW6YcyNfFLEjT2kGMdF5YJCDN0l7Xgy8/Inu59/gYNd5/YL16rUGMunxQm9upBnqzHvshp1W6J7gvREcWSw67TAvBhtQtDPl8ahdLiGdIAaZIduI3VRVooH2AsDAZrFpWYxnqOg/NNAZFZXLNlNi6/QfJHOfZAcMBwvSQPdO2XmDJod+U4J3DEOzaV3xO1DwGuLPkJw/XmV2ieITSpFMJgbJuhmPWFGFrNWwt0MToJ23haoGzRPFIrs0bEUHY5vsarbRwSSWJGgOoCMjnOn4/A3lz3cqRFgpuiCWxMnqZ/BaybasgSF2HbwBKdht28qgZFuFoAzK0oTZHkNHVsnQGsIwVmtRTgThgbBdV+ch8zA/DgmBobk6rotW8JvhL4ah1wFIIYlke9Kki7pUZaXecdIByIsKAzWCuFUDJ04KQK+ukLEEeSP4G7wid5XVCYZAggI2Ya5O4D7uKul/8fEL5bimKviOq0zULdFVyk7UoGlbTn+1KQMt8EW9VK3JLFg7St3Pbz3Yl+Pw5fUHJM6fA+/rjqPafv9CPTt+FLSkABxTDHTtODtEy1Zg2g+6S2u8oxra5zzGmJjxAd7OnE6/01cZE9dVDzGehGpGN3rjJyN/1YoPsWsxCxx+p11iD9AiAlNjW9O/a5AknnI2hjt9Z3zftaPLkW9V0BdyTijo4qu5GPGcqmrq+OHA7j1ywk+yKjsNr7JbSTruONm+pNyV4UKuAS7m1LCYL8g0zX80t2zUVzl84GkAZZhnJV7OxOrOwpXF6+A0ohDR56+w/VzvgNtFjVVwEPRnHayEHceIfpJRnY91B0688LIgb4G2ZdHL/Ff6789KO3hVhTwoHYVxjoQE1uxbwO/0HSRlyh3aR6TASGaebZIHSN9gHuMRdB4lmBdSc+ihEszAoJ0yzo6RmSZ5UcMRchNqEHi7qprWm2daOYs36s3SmgSdx4KN+sZutylyQlKRMWBb1ZpajC1Nu1wI9MCIXPS9fv1a9xw7oltVKQ5MoqXN8HRQj2DQaqyq29ytVslNy7rphg+GT07w9i5dPta4e58j2itd+Byw87LguLxCngv43LY+uWInwAH6S9aCD8sLy1vhSyGLqQ/FNrajGsnUdSZAOvJX+pgfmtPW1NMfYJKi40yeBxu0WkENJ4upGgQ4XKinfYXQzD/lb9is83JmEJQYTrJ0uJRFtXPsWmpTS6LgBy+rhpsO4m0HjmsIaGRSNbktatiqapHQUryQcFup7+o8F17uX7PQvFbkjTzFyArN1jZVMd+lBo3Y29QFGFqDkrzRmUePu/sL5QX5dg3sAInP3aH7uc5Oz2t8d8+r3I6yhaIF4TCBkkTf4MuveG2d45kYvxCZA+MtQaYtOm2DPlAatamv66oV49RDUInLoUvbramWJtuafyixGz4jgaEbpx24Po4PRYh+ggeZNFWZQyM4FIoxBnTdFjnGI2lbWdUWeJ0oV9kV+woWio0CRywoa8mc1lRVE+xIpnmlryFvnADqlHMGGaM2eA+Qvp3gsK0GrQUZCpALfta1lII3YkOetTpHtZGH4buPtbPbHIG7l8rzQI6+n8o69MkVUrZsgM5KWdi/2jVI6RskrQMaKtqx6T2Jk5Lm7BsYIPa1r3TyawavySRmSoXe0cFu6DDUWVEHQk0IbuZ+AnTwsoNfmQRhVaTaJyFXydihxrWUrQBiC8k1SOgsBrHNjk8GvQ6AZ3gXybDwwqHlX6PyUbVYEA9ZwedXDULcCrP0XWEIFVVuam1BHyhio8RE6GMe5ksHvgj+RIbCm+56U2eC79W5cxQh6zAussr2FTWG4iFu5HmHYBbtHZw9ioKzYlhhEMUwQISJsLZJnFWNAFJI0WkqBicrcJsr8KYCz7aoKMlzaMzV8YJzsqWmPZh7FUayzY+4UD11xvJiggGpGpDEOamxqi3bpobBYijVwhwDmBbamXOwEwZ2DBcekaUhb6CqIBn8gJS+BV1bq1kPoRi7wAvYDmFsH2cNpa890FqXZbZ7+Aaw3YB3/oMeO0ly4W1av/tIB99xLnwInQnEm82DxCKG9GhTTAMPCU6AhYQqz9/ZNvWj1UyejjEHkwteDRuJa+dUcMF3g7ptmTJ6p52G+YkNqgwreplnW41Vv+XoU03RuUNnEAcgMUOymQlQkcRceCgJUicxJV3YxeJjmKoKmUnw2AH6mldHrwPYmZ16V2fMLgkYsiTm4cspC/IUxzffvKWDHSjPuA2ZcwpiBnSkju4Hft1ZyHrHJ1AIrY5dUhpaKQXt2KBjJyHTTHYPvematH92IPPuz2MeczLtzHn1YLcxxzVzthycUTtn1cXWhbdnL16+Vv6DEwuGeEKQbqzYC0oUAUr6qVuKU4UCUaITKANjpz56cVR5ptPpLTU+yK4LRkGq6JQ5RpmO/S57VxJ0Ogi+3AqIDtwzdRQGji6ZQ7es0CJhtre05IhGsLvW9OI36HHMvHDsCt0j8jwEAWrowOH3vPkZYd6xAgI1jkDlpsKBkfNgAXnNrrBuTSee+1oVa0lXx0kDXQ8cVZKSLJ2zx4EOfYcWffgWOkgPT8VJQMfGnVV6aCdYdh18TT/OH2nPkY2dPjId8/X0IThpbaUVnguaLpAtXS87Fil1sKo4AjG+Y/ML8gz4FON3lGfsFdUa0xo4dMue1pslP6ryhB377DEqPl2XW61zxYd2AgtahlbsErCvNGQkYncYy1NpuZHboob9upruSaaOLkZKkVFn3nBGRqnw8wHwuIAtXB1eq063T1ScXIaZMQRayo6NLkqgH9juIBYbfBoxaFB2Pt4P9F6QocUOyLnjswO6F8p7FiMbTGRBPS3IkWanMZCr8yZxEPtCN8h97q7P9dAR2RKsiRtBu0NMUTQ7DgnUSZwjwhIkZ75p3PPqteCaI8mKghvJY5tcOeA7ZFtVV2VjoAsK7QRXx5AVJ5A07fRMjW13ZQeqKg2YjwehU3S8nHKIC5kgOWmmpId7iO4Jg1ac2OKsheTJGxkMMzDewHFuq1rG4JM5sz9jE8YndAcMe4J70kP+yIQchsYK3QU6gVvkbtQv2CLJeKBfB7eDO2mg64GtJjB2EMQ7ENqFXRwvRJBWchrMzW5zec3btRzdCILYeyAL6FrAy64n5Atk6lKlLGYNgxhdhQ8GQUPOsggeuuAvJfgZ75LO4QFkbtFHl3roUbEtGyiAUpbwpDp1t6Z13bRAv1pDFtKO/oGuCuIEapYqugDdJBm0zav4Dt4xgQTJ5qJS8PqD7ZmJlHjQUjWr0MtASnExMuW0LZc0HxuYoVzDaui8zgS6VcFX6uq8zRvQF1ehU5m5TJ5l+qi3arJNK3e4pBSUP61fez79hf2njU9q4ONroaOcP8k+stURgsTpOOIA4cyqneRJsGzbpnVbZQyaBBqwvQcvzq3QsFlN+nTkQTCxCEs4YOGs2pI8lAvbbjuxwkAj8wYGDwha4wEgAzXJRjJAn7lsX7GY5yrVsqitSZ7TxO8EX3eTalULbxK9ijkY9spHE8/2J2UnwOhVnBc902ZUVqlBZyUxb/jeYDUeMM9KUjziiSv4j+3H+hVnV9qhCzvkJqQJlqkrq/Alr6ZffqAzzz/5q1KDndDQy06zLk1JoIkbXSEQPVpFpqaqJrVVnQXigq3P+GFn4WNAw6zszLnEFpS2hTLq7CD9oW3TJ8mm5KZbiQUxt6DpWhgr5Sp4ppxzU5kwxDSZHzM+UmHx5SOVduTZkecgjg415AktEIX+epgHDdsKbduTTvzzCHb6GH8o7Wu7VSmLSCOBGq+xGy8ShgXPvGQ5Jr1lISaIrxagHuImBlohy8CigGTZJT9A2nrDVW/oQwV6zcMU25kwslB88Fq6n19pcGRT/Px6bgAAEABJREFUkgmLJgkOgsswf+fZU51OJ+VfMDQES/8db50MqdwHK+7OvE6gSvTigMZRar3lrdeEd9SevCvn7LpsKmiCJdQhj9CI28wrl2zTLxw6FOfYD20k78CYo/TRb2RZ2N2SSDnb5X1+R7eupswVaAOZKGTnl1WZnTQBLmjZ1z7Jujozzjjroxcf6cX85wdJmEOd6LIfcR7nSHYp81orSUYX0W5qBGFDthE7shDtHCFGEuXVT7R/9EOdX/xYB88/YoeCuBIUNyT77baqwWdnDlOhVYoeA9oimaudNNx0aLBY7RyneYVL4tgOe966dd2xcnXwM8/IdUCIW0W9qiTG0rYt1JpzuqTgukE7CYA/49N75E5pX+kzFbNlqROXle6WxOD0Ev9fIHjm9HJB12U9SdjhwsLAMUWDWDvwxWBmJ65CN5B67ES3EvzbtqWq9D+CbUg1jcyP8CoNFsghK0foBT6Z25C/WtGrOd+2RKvPOUMQ4Db2XrQShws07ODoc1d9rmd2GMLXCfkdBL1QTJwBRd0ImO2yjxGzSBBvVYqidwRejBEjTINrUlCE6zg0K4HAVbECrDdaOfKs7DaN3ces4sL5xcpRKFvQ1cMVKrZle/ZMXWeNH7pCNzzSP4JThsVJBc0DRwyMWWzntW4SK84ojBs8cWWSIALYn5Z2qWcu+sYpqR/o31lMRHjGBgL9zE6xE0xKA7AtM9emlGSntPCMBvT4oY41Qhe7GruaI83x8sfaP/wTnT8CXuVZ504Duq1ZKw5f0ElzDsGJnyEMHamg3wjEAgYOH/AekZPXtoK28NJAx2NCWswpS9zTNvRrXiaGQ1iq2If+TrAPQCA3drMVnxnfyCXRJy7bKuiZtiXZnqBc0Cie4YzvVatcTdEhC3IttKHZZcKKnQHWS2McG3Ug8XSQqFRlC+BHevAJNqDOFMECoA1i9OzY6MA/HXTzhm9pt6rIDPJcdB7wmJRbBfHWCvqabaZruMnVVC64vPl+8whMQgCby6IRZikRRhkAHInTB10wZuLkCJf/2uJrVpadOS4z/4qAarIFGGiqJAmBvbD7LJSFEeUm0S8UrlrkKnAt63rZlo1EYUgXrau21GWpI1McITOvNS04emH7PjgmCIR1faq2nVQkjzFM+kLKth5UkcCrKj0arRM4HV0CBytkJyhHgsFdbSm1VjxPnNF/l5jrAPxr0rAE4YG9RowJnUGy9NCZcNEgwA00Xg7sL/5c549/xK5Dya6zk5SdOe2BHqR0sONET0PftlIWgbGcCBD0HdU0DFf4DI5GhU1owb0rtDJ3IFU5SEMzONNB28ieZEJl2b6OwT/DUnTddILPAp+qRbIUOlVW9OVXxR8zUMy3LVEXgayyTPI0ZKVK76FqjT7oqOB10CdlkYiNY6OBIA/iS+A0dKMy9ZDNXRMGSJ0kO1hoNDU98NCujt1NXC2cZoq5HXo7O3l0HoxJQyljL1dB2vSkV+ouDSBxYJuxz9+Z8bleSKJM11WBXaUGTikvigbG1ANEmMmc9mselgP5Ov7y7l73vPlQrB7G4U3Z1kW1NLk1bU/eVrWb66lEDV6HxBuQhXNqdoir4NbV0OIKMcBWVU2jiQvWiNMxwph9NvRJvtBpodVOsksLSXp6+pZWkmdZVzVkMFBtlYHo3AnMnee46NhxxIGhbU/aR4I9zIYUu794wRtGPqa1rJ7II/AiV2gv9FWhE4g78y4sJkcSmKML1EgYHEtg5yis8wcaHNX6iw90/yrPOK+wyUUHcnTmdnjmLdme4ID3MYxNStuyKEe5hZ1mOT3Vwg6uVizo9xLz2EKmnJlPbClXggnpI6o6Rzd1qSG3HhDM/IouIB8E2gHv6/xYp7SwyG28FS1sKmwa3x/o0eeCIrGeKDQtLn4KOzQS7TDPXwO/IP/EwS49PN1AlAaJjve1Y/Od2OmcXnAqejbYLFLwhlXYdF033dzcaJ0+vI4dD7IOaHZZNKGJzLSZptFKhoZd0KQueCLDAb8D3mcWqTverO5MLPRflkU7+ENNBYD+xrve2IuSIdwxnhDg4My84/yUA8eYIPh0IlYSAsP4wMFx9BnHH+BFmUAEWpM4KB9DDI5ljYfshaNa43lE0xmWUQjW5By/4Y0CwZcZQ9A4eoHGglNCU7LmBTqTsIjVSIQkiFsT01C+U1quRV5IpFokeulUQcsBIz/yHrwU6QRC51h2UB4YFqLgC3RrIfG3bZ3Oe/rkmVbkiI0C0fOKG2Gu+K0R4Dh5BVor+Fn558aNCCo+MIvnxzzX7K8/5Fn6Jzp4DjjOd8T+rhH9JylLQj7su9PXjeWRN7054mRRKOx4IfEvBEF81NElMgnfceunrwE1JJ0DYw7Znn3BTwdhp8wPSqdjMNrQoZZNwneqBipYxEWSVMNgBQZlgIJmgdeYY+aknu8ufdoYqi7hboA6jIIn+ER24hc7lVpr2HxV5mYMNOVKGXt3bJKyXCp0yNhnwbYEgKYDseCU3J7AwAP9ZZYFU/uKP2TwAxJa6i+68MTnhzKhwy2rw0DDndXl4GgRxY3Tiz7bEGYu/OBFRer0J4E6QZd5g95AjLBhfAmD1SqxGjV2hayYjWPAIODlphA8YlzO/xBT1XIFlxpMGuVKAK/rotC0LdtwQRYYcasti9YTD82inwQo6AkcFxTCWwv4BZjuAphLq7MgCLOawE45qKdk6JO7xZnosW0nvf3229q2TddjQIL90MCrnQAfk9bQElkInpVnkdSrhefQTB7k6pdXykfQMx9Fz6/f18ELmY6tOyuiZO5SIXsr7CYpm0VeeGRXFsZa1k2NxSeL0f0dO+H9ax3ofEz7R56ukIld9MllQXJCulKvcqqK7CihQbR1fDk7ZeUouKBzoctwkwpAx8FJIWaysGOVQJU9riDQwFuY07B7a02ugb3u4XPISgKiBbzElW8xdjG2K7gN21UrZYFI27Y69j2wTWy+s1hc9Rzglwr+tmV/CukTV0eX5DeSYTVPcDU1eKzbih9XLfg1/CTDRzoOY0uhHnZkht5w1U/3XVuwRyDetqFYvg+YgAoUZ9fHf703ECjYoKjzMwVEOcHIhgLKRPgVoRI4wY3ixS5zevJF8ueJGkmk2nibc2hHu4O3e2dW4Y5TpmIcR1ZW1TUOaE0NJxewoHSgqjTg2YEBAzeMuKxqACJpz4fFy8tp2Mausyw3GOmG9oLMAkiRzkQMtuVYx4uLEzxPKQnKlTlocuVBUlzYUfN31149vGXr9Im51wUjhDq46MIufeYt1IWj6+VyzA/J0b3PoN41OA523kTur1/o7uWPdM+LgjMvCC4853SSB61CFjnRh4QbsSm6Nuzgtir/lPyoTbp9V0mm7FgDXQd8BzyMy/UzV+yEmWav7Ul7ebBj+ju6dIyWuj5zefJdtWGTxiJQmYNtXNIBT0TDAiXbGsYGQJKkmLcg64INy6sYxN4Hz4d3BOYhqyk4xp+DWMrOeWCXgfwMqqBnmzmxabyree0kTfxwsLuWSyvxJSY4/JBtY0HbtlWtNeUaKGRbKzIvkT+nARaCZd1U1WSXQiewMFZlfDiA6QXE/pR36H0W6rONn64PwVOPCEbB4s3N5iHoKwH7iB8Bj+PQzrEt50/kxVjX0aUhBI6JcTpdjSC9uX1L1VYZaDEuSg9Wsv3yWoOv6Q4e33xWnosainKeU5SKszcSo02lYYFMqDrldGGEtqktm4pygXbGOkeLAd6AZsAoZFsx1qfQVLVIahiNWZzPU5eLG7rQtg0fK7vC+bxryOCjG0lfjIvxMRUXVeYxtxOMIKqgG2xhh06AXNghLnz4TMCLZOkE4cERTtgAtxH6lqFZGDoyqjUVwRt7CP1GISfyurEIYPczu04nmMJ/ygVvCCBI5IudxAVNmfLabq3Rij5wRO4p6siwZWuCUlap4FMsPIWvXKtiY6hoIDsGA5k7uJIKaPzWnGxaltFD0OnYavoYoxTPT6E76SRhuicuU0FdVfivCj2RbeC/kCtoNOR+hGrIlj5OI6YcIMXmAYjJtqoaZVMu27RLuTo0d2x34flqxyfRY+AfkFUtfGM7pzvob4QrpZ8Zwpw4MKGOODC0+AOzBvEVZSAr7JCYnhAOOyvCgTCgaHQojCvRMOgk1ZlVWBh+SRDwQdQ4PwZqOGShPo47Xe54eCaQigRZnryrdvuOvBAg7Hgua2mLVtqIo4EcCUbDZoJLDVrVTqrgsbK0ihGQJXKRRDvHwc6xBpOo0CuB2Yp5gF0hp30HH9lHFASqNbUGzoTJSagngy/ANuNNttWjvES96FskWQanQh9aCK2BLBd0zKo9kMkDZgpP7A2NAX4HMifgpclZNVlwZvLEVowruCTMzsuIwJi8Lam4mVNNAi+yThaybEBXCO3Y8EAeXBvRFFwzpwBQmQ8usjcCuXFKKOzrYtELbcSeCSvJEjDCGbBafqEBCnE01Jpl5gxhY57LbHA4rke3a/J0OcwlGX7hUeysBS8sg2wdtK74LDGwJD6AViVbatioqIOlHX0ObPGpzqU5RoKOKCqpB4eEOdipkzwHsRn7deLUjFdr+VXvyNvpGTTfcNcb+ugiEJiw49ydj6PCuYusBYk6DosQLqsCk/ZA6B1mXVEGdNGNsqLvYJvu6qzmK7tJ4ximGCbOyDZaCMhxJR8F717wmhal6vS2bt75yxJOy7eJrBK82NQuaX4xZ7VIoLZWKph5dEaCnl2nUS/Zi4Tx5Sazqncexi/wec2R6z4P5STRwLVICIUuo0vj1fOyNi04o1G/QlNVQQ+yYyhj27YpHelfSOZWJSFDArE/BoGtyDfYrXeOoUL6gl/5UJYD8+zYSeZqTcVuXLzF6uyYww1aQ4aXWQQKm21v/bzWJ++owcssJMUOJeR//YIXDexi1vVPUTYssmA3I9MhLvSiWwN6naBq1XRaT3RZ18uyPatj/j78pEF/QWtFvrxlW/CZm6F1KHEQeg59piT4QqWq1FpTqya5sK2nzRq62Au8xmyvpxvGNS8o4tc8rx1ScAo8oKBhaITPhbjIM07HzoJqVSngymxJacM3ehfzAgfJkLmMauCXg6TZodNJpNAI7cac1qBlK6VkZc4x8QdxPYTp9Kar3tSZvs7zRwwuHNVJIsMwybOTPAdO8AjRWBi5YUgTlTLzCk7B8M6Lh4NxLSdtT76gNX+HbWH14jg2QNo5vuyvP9Dx+iMNVuSc4YvnjgUYBEgkd1uVADM0BkYK/yg/lYXGQHEBxpAp024ESJJ1ZcUOntFjsNIM3qQNdBk44UCvLBAx5mAcEipoDIKc6JVTRzHU0KA8k7QDLddtYUE4tEMvNA5skv7gZ74jE/RDNxCcS3YIkkX0N6zeqqazenDdpFqikiJ/oWf+tsX6zi9oe/evkDhfon/j2enM9F0DGgN5OsEgrkZStXWBRADippObmh6qEkIlsBZws3sPgqMDoSMu26CYWjSRrFJ50ZLEwYYrJ4bGkTEYQv7Bb74AABAASURBVO9BEGZuFXgNYL4y+AjVVCxeSb4xB67qIbzsUmM8Zh7EUux3xC/YtlhAlnVVg6ZkLQ061M3jQiiMqXuHTOeB/sAHO/Whx6uqZHvCY1/K0FtYFAMtNKtdeTijAHMgpA79A5l6H9AfoopUjL/hrjf0TeQhy7YKDTvBYQJuob5T9jgNw4eRLJkgE9d4AJvO1HHwnuxXU+OMu3EMixOM8KMtKH5RXhDkX0tmZzCJ1vig1XCYMUJe2w6kX5ZbzSS4uZVxPqRha9mWuPMzrpUpu1xawo/V+vT0i2ocEaqW5AP27xIPtVR0oFegk6QdvR4dk74B34H8B7oODBr8vDwZ9LVWzL0QzPfAWVlQBpyrrEBwDmj3B5qK3UjUDh8RBNWwB3oUALnppOywhkYjeLLLbOy8py/8NZ3e/atq7MSdxezCtzTMruECmrysauumZdtmmQQyO2b4GZ5gTavERLYJlgVgXpWSOD066nrZVlUwh8RtF7ibNhaxfJNblpOmDVUavAwZPO9Ez2qN/pJd+uSCTrVFDfmqbYrMfUAUhMyZ9KHjjpQk4QVafXaW7KaFuYZecI2tGxDZBn54hI5tY+MD/0D2k9u2bM+2bfJhKHraVkPWLB5VpQmuqasersgY3I7AhK0oJjwMf65g9uf6JvMiSyUr/haOK5xhjh49CkhRXQXzCNGqppBTf+bk7hjrwDl7JCBw5wqWHcTtGizsOMfdR7q8/ED5z9Se51l41TOC/cSu0fninv9CjKBx4hnp5uk7OuXvwJ1O2gBhjJ3nLMnchrWh25ESJ8FjBhVHoQa99vRLKgKwOC4K+QNMV8XJgM185L0gwz0fy8TV4Xtt32vHwXbpRJDG+AwjVoen5CpAXLTZvc4E1oVd5iB5CtpVTeVFG8m8Am25kXlNL8pBf4jk+ed890pi/PTuX9bTX/gv9eRLf003b/8ldH2myBs6scOalyjYofgouj17V+uTd1QEuDlSFbwaktjoQ5mEPNAXyWRbt3xctK07dEzwgSLzU62pqqgPDewAQ9pNJxadjWPjwmmBQfpKS62a36emjocer9gr/oaCDK2Vk0VbTzK+iI4aVv5k4T0I+J7opO9gUbng62onwYDj2z0L0mXaN7Qv+WcjWTRIlk4wDvSJfKERUSP3oBL+gcwJpO8Rgpu3pHd3d5N22sGNrI87ke1PeBo72tZAYkiH3Buh3tjLDCOsCPwI0NhSTWAMAspDkLSiqGBgmyIgLgZhKRS8sqaL8cKIC9u+SJ5gdGjtfNPYeQ45+NYxOM7YTUVQJSii1IXXuEdWpGpqJM8tQbLGwDzQl3GgsvoTFmwkYSnkHQQskqjBRyQsozOhTFAaGQytGNuuCKaB8zo6HjiyEUBJjJQMcg8Fa0k08txyECx6wN9n0koW10BaaExbpaQrzg0M7DDQFQzZYLspVDuydo4+Aaar8Rx4887P6/aLfwP467phtzm9/fP0vy35Rks+KJMgBV5wF3bnhfqAXuy88By0etfC81Rj+TD0UU65LGtdFuU/xLi0ortrJ2B7GEuqKrUqRbz0jUiI/RYSJ3ZfSdIV/lVt4rqszvPaCB/mNVc2U43wtKDjSa/wVdUqMy9yMqDYpCeGZFVrGpEDnw3sai8aLNJJ9oEMnUTJi5A9dgoO82AMia5ZzvYBjQPX78ChgQyd/jGgAOinrvQREfikg3dAd+fTw+j0gzfnzNLK1KESwgtBJeTVGy4w3tCb2QRIzwqBIk1nGWWQS3znks2cAIVEJR0PhcA3ULQr/RivnW5YVJ+pU+/0o7E6D9FHHuT5+Fo4ouX4wdnay40OeCd5OoGnBQcQLFsSq4N5zmq3SCg3FScbB/IaGsIoRf/S1kigA6MfJKBrkeE9yqrUVdNAQvbo1DFgMb7AayHQOp2hSWxoW0Px4JvGPTRFMorVKzKY2Y66EvPnID1l8AFGNJBnAg6TDUqpY4AjdmUsIpsgO731c3r2l/4LPf25/5LE+c+0slsuNyROu1Efy0yeRgB7uVW1Tcty0rpsMnoXgbzin1X3atQN3dG7YKZyI6FKNywcT25uIoIObJodIgiFggEb2R7sOIz866Y1yQokWcOr2oq5DHTseoH8UGuLGvhGDsGzqDeSolWTkNO1yqlPsOAiYSs/4B18mujEVfBKi8oN/JKbQTt0IUZiP0E/i3bZYlRpBwY8Bz4e2DO+H9h5oF9KcQ3mUajKQAHIYHENHdhp50TRodFZPGMTTMAYN8k84CQ3GaDnjXe9sZfOgVBHAOXgDSlIw0g0wugMY3tKgh5D5g/T5m2bEnCpMPCJVez29umsy8VtnbZVK0YyyhJS2m6e6ObZl9SWTUmqy/2HsLKWdkO56f71S515odATcQDU5dCiEuOoShDGqTG8tJOAsV21hiPEDD2MDcVgMexCopxOJ23bBv6ubOvZ3i+sSDuvLy9Ah45lreuqp0+fkkzrnJ+FRVwN+gtjhZ5VTQ2aKWWLOFHkSl9AjqZNzr9sffrzOn3hr+vJz/1NPfniX9ft2z+n5XSr0EFQbHDWwPZyJ4ioY6fWSubP4CRQ/bW+eLLeuSnsKInnxZ0Psvf4peMn2yTZolueE29JnBW5zrzwyMLUqtTaoobs1ZAJ/EHg2WbOSY1k87qpsZANAmvniJ0jZlexcJx5Tv1YncC2SwdzOzji2rZ12qeRaNU2GajWVPAYOGMPno16AzoXvcbHBzouHDkbPE85YbCAlpuCH7Ct1po2fBR/FbLbVnTMuLhsTx7Bi0ySmS9wPoUx6HWpagGalgf9k4AHcb6TgAcQmraVC5GnrKm/CepNneE8MxgnDaBQcOCUg63uwFgHVDswIH1lI2pXSjY9ARSQm9btZkKSotoKnlGqM9o1ELpD07zGrrapCMLBTnSwIh0EcAN/xahR+P7uhQ62+UnjUcm6im/Kxq6RVXPYkpuKYElfYSTspgHH4FUxViUbPH16HdCMQ2zPMaQjMI6ZVBeC7p6z99Q5egO2P5mceZJxyiLDWy5JjFOOYegMdUrTNs5zO8l5BnvyJS0sGMVzxaBPFfswdyAtUBzHzHPmwCYjnwyAbZx164tuGi/u2Wl2EjxJvpPk2Q8HgdYItG076YTtNurxZ57lLth0JElYAFtLIAHI1OmDnaqaskg0grk4Fi6UDXri6sCBvw6O29cXOQdqWqZ/YN3cK7jbctK63Egsevn3NKKvtaJoE/LWrKppwdeOHPhpzQsi8CCo8hWv0a4qqF/v2HhPDOKnEWGv3ZKNekMZ730octBJd3guutJps5QKXH5rUVVTuUC1Hi9IMU8TxDXb+nScrp+6mf1T7dlABGQ4EOSQCW7xIN1ZaS7ULyTSMY0N1oMSIf+okG3ZlqZgi06spgtOtNvsy5ROAiZpDnaSg8CUogwrFdP2M0nCdxgEUMMRjaQS/Weclnlp90cDYlykULWmZd0mfX64zdxVDQc1kiey2A1jAeBWo8xchAnNHqPDsOhbcGZKG/Xp6zjsfH8/d6UEXxYPhmSX7E8dFznMfNF/haaqppDeWXEnD5cKeQx/odvgKCYCJ3/dZu/Q8tW5nSOF2WnMwuV+Jx0vpf2l2uWlTrSTPHnGueflxOv5n0gieEbJbdFyOmnD5icWrRM2WVqbC0B21Y7dJauQs5CtKJWLxE59ZbFKUC/ItCDbBo2NJExfZ97g2XSwC3WSKNMaNEwCTHvQ0aoUGtfkOWnUKsHfrdSwa2wrrlaFv070nWa5JMFtbNWBQ8X4I9jGC2IB6pr2f/S9rpcpEnsdQ/cH/axSuSn8rjvMooZuoSn0sIviCkXd4Wcp46nblm1wLKMfDb3pgsLnuz3FHSrKhkD5u1MXAnrHoUcSh/45KxGTiplBIA76qapVk6sUo52ePNNC8nTGdgJRspoX7Xzc23F+50DVcPi6bmLW/IuSPTtMAp8H/S7xWYEA4qF96gFt2RhZQjQ1N7VaVBhnY44n/kWdgJVKrS2KEY08HZBL2JldrEOmVNBrOHiD/7qualVKwLXGmC0hd1WDxqoBQ9Mz6VGxzfxSY76ETF2zHjpTnwfejdLVQLGIU8By0eQB8kCYju0YUQkLsjjFNvnLopcXf67joz+VXv65TscLPWW3Wfq98td7Xr18pXtsOOC78lC/vPUl3b79JT17611lJV+XTQu6nLHxQbA3GJ7YSTaePxsJ0ZA5+sQnqSfZNo54y7JqJWlOHKHyV//nG052xqUVz1Q7wPMvclZrKuwlo4vHlN2JDXSJTPIiV0NJE/hDCewEeVnY/kCHi6pOUm3qGCVxMHjhocx/oCOuqpIpc6/bpkYSpj4hAyV807QxdiKOYus5x57zUl+Y05A3Y6lHloP4SIzYViFUNfCrqAPBXRNTDU31F171F40UgVIYvfpZYgXsJM4OKUgjFIyYGMEoME4XnbLpBwSeTFeDvBFglCCn6xBmIjkOnCqMvuBIE1w7fZf7F3Ifal40dx2eg9yaMnk73TLfJNK9VI0beFC2ESgbq+W2bloyZsPcTOusVjtz0IGutq5igVcuYzDRp4krdRx2ZGdllz1Y+YXAg/KeXaeQ78nTtyScHOdm/phOHqk+wGBKn7aYjmFuBiyrwkNSIe+CDA05GzQb/WZ80qUMTWV1v3ys/eMfqb/4kdr9T7Sy85iXK8eUTdp70+6TtD5V8Rq5tmeqBfssJ5nV3o7NhzqrdHgs2LCRFOHrWtADYdDPthb6V96ELgFsWPm/sfFyJjZtBa6aukqDpD44Pu6cQEZ0G0bsUicuQnBp0kbArduqQj/FD0B7oJFF4sgCWAW18B8y45En8qpiCasE3aFPLpt+5nhCUzWAZEi7WqlRX5M0lGJuj1805NAzcwE9XAWNn4UB7kCHgf/FfLtkW4mBuVFQ119w1Rv7EcAYvjBU4TRhvgTdwGCtSiXPaRGeLoWRbUUwG+URSBG+NWoNA5fEnEYbLxAfvLkiMVtbtbLCGQPHKReeaxL8KzvVwrm5UdrMHUMnVtci4ILXFuZtJ604aTqflXLlzdCK8699C+xxLA/R2ep33rgpkjAfUhrIWOiheY0M6WBXPHOEDCToBogGzjwnGPlu+bYS9E7QDQx9LTE9OOkflJ2g2knAHX5Z0dMGI8MTDM8FJ7dlU6F7uakxUorNjJ065jlzVH6p/urH8t37ahzXlvyHcqGdF41He6J+epc32F8id35eK89NjZ2hsUvLGzSghu2nPMg5+a2rDAj9BS8cpsjfqmkjaTZ0W1ioGs857eYLauszRec+DGpXdBkk9cHr+gsgdBVXeAzsURpa8e0NPtnY2YpgFm27qWE7m9fQ4B/ElAmd4qdoKyUyNfxZVTRLkIL8mHBF8ex3JY7oF+1qcujTV0tTW9GvHsbR+TpPcgUXMGSROfKKyzZyMS805lhXJ7HFZZdss0B1JXk6fUQIv5+/6/Nd6Rka7Dh5SO08vOc83vNQD+E4Ixg7D6ifJTrGtWUjjawo6+VZ0HqSAAAPV0lEQVSktt5oYddYcEy1k0SWi6NH0V5YOZd2QxLcKnSrWUmYImkKg+AXHHfRzq40wCtW1w1aT956V8/e/qKevfUFPXnGMYWPobU8Ubt9V759WwOeA8PU0rRsq7ZtQyJpJznibJRT5B3T0MhdgK04cCG4g5//7O2JgHrCsbO1hTdehw4EOuYKfP3P3YproLdtjT5IwIuyO3QCnR4lQPUwDupsJ5kTRAP8ax+2dsnw2MHt7PLG9m2xipV8tJUX0Zs6Qb3wVm77hb+l21/4P+n2L/0t3Xzhv9Dt239VT97mwyofV7cn6I/uG0F8enqr7ckTnXm9fwGGG/LvKmQj1FQkcDs904q9FgJ+oV7Yb3v6Ba3Y04Yvi8Aliyf+Mgup2PnG3pnzRAv+KezRkLlVU46CG/4u/NQbfsaOw1iBBay1TVUrpjBvTHfkOORmtYZ/AuC2RoJB68xiFRuJK77YWdSu9urYd1fGArFtx4YH8lzO0DwS5gWfBpRsT4hPwydlR94sjntoYgcQFD+HT8aKOcFty6oF+1QtSGHgzXe9sTtBxYqX1aYP886nySo1iA8EGFkeoDk6tQBKR7hHEJe9qGX3AIzx4rwOFSzI6NCybmocD4qEEHQFnwGPQd0IX3EAcnjSbiqCorZbte2ZTryhuuHbSGB9+kWtfBNZcPjy5AtaCIDGLtU2EmZtchXkS5G1J+GRXxr0BRCF+jUBNI0eHVrDaMbxsm6fvq0Vvkmczg6MxqI7t3JlbgwPA5ljKNNUGYAu5yYNdJhNfga6dOzVkaHjvJS21VqpVcngFjgrtjuxk9bNOxo3X5Se/Jz89C+pgHH7JVX+PdSzLyr6rjzr3LzzC7oleZ4Cz976S8o/+VjXW5lgNkHQ0GeBz1LWsp6UhNlIko2F4UTinE5P6Htr0lvCF3lEAh8kTOelznxJwKmg3/Psiey1rFqWRSv0uNVa0wofryQ5vj60YcsGYHcDw5JoI4fRE0MJZRU/xCYDmqnTcb2xQSq2QUVmFsENfy4kbHgVNKoafBdVJenEwoRnHuZlbujGvkm8QNrpL+ba0BX+BT9jgeAGp0//DFANFFgpqb7hrjf0SThx7K9wP+HSbigX2aUgh1GYFAJ0lE5QhVWhzIJBWwXLMkot03kniWDoGLBzVLviLlfFcaRJHnSAR8lidWrMxcgVZ7BLVVlxeK03atsTLSTGDJqnX9IGtIeEWZNAt++oZSUNDkFR0BnGSFBGCPTSFShmF2V0mc6LYLSrCtni8KGD1SzHtfDvEZLksa2q2KPJtnLFDrhO5k8r9HB6Q5Be5o3YE1uFDz1KO3br9Bf6NegUUxrHmmVYSztpYTGo2y9qPPkFtbf+shqJo5t31Zenys4aexQ7Y/Rtz97VwiJyQ+I8ffsXdEPSNRYmDKZlO2kl2Le28ExyqyTOyuKzJemevKVbjlgnEmZlzhL7YWe0l7PbsAsOjmudN50739kGRzajDwZSW5q2VkJ8tSpkXiV81kmevD1sbtipSa2pYxcauibdKpcJ9g4MoGPng3IQA5LtCeIa8LILEiTqumkleR5jbIFuA6oKTG7MjTmvdJiXuYnV7DKB+AjSCn7mMYO17dA9z947u930DTR6H8jTJ52rQKHvoH8OMvK5TvynnZmD4G8EZS23khvbbVfOgfCgLR1ZPcHLmFGktcKIVnYZVeNuUi3iR+K4o7uPlJU1NEdbpbYwvAJNy+mkFWcunN+z+i2MD1Y922okQz7SteVGJ8bp0CCIRL0xp+XMzuoJQ2itauwURdLTkJivKq3Qf/LsqbbTJqsQB13Y8jvHisAlf3+K4DUfJa9Tmlpbmdo0+HNwdBRXa03rctJpu9GKQ5elaVmKEVQkQQ4SLg6I8wQhrKHOonEm8C4ce1IfOKgIoAV7ZXxAO6v7wmvo8D/aonM90Ti9q+wsC4tEkUxuJxVjQv4hw3fTgMcZ2XPcOTrUfCMtb6lyjF1WEmbTst7I21s6vfVXtT37K2ok5UbfE+z6FNob7RVbLtsJ+o25TY25eYZZsUcW0gPZRg21dVF2sUIGu7SiQ6OUF+4T47eTHz8ysi4B6Ko1dYJaWrHH4PjFLiZDJdoQrPEDdomtq0pi7KC9Y9Pod/f6tXb0HEdnxGIF0sEx/Ex/51sXPbAoujvBf8yyNaQsbEJW7RxBk0QHvogfAmf8kfZgkc78wclBtq5/DkQYQGTRG6+/YMRSu1FtT7UQlIXBhqUkzk6ApeyQCwjDxaHFquPCgG50LSrqVCRbg7VnMK+jxKBlWwvOC/7smzIuautJRYBYiAWuXaoEcNvktKvJJLJrk2qVwK31VrWc5Lao4fDAQlBX5njBYVbHCQdOCIwoImN8y46xhTOjiZFs6CDJ7zme7BzxqnB45mHwzkKheWWe1FpTVc2elLONDE6fSw7IjAd0rc0qPEiWzouFQWlWd1MKvn0whsw7tj/WJzrqhiMzwaZFWTxQkqCQhL0ExfCyJ9G06GpS9GaHrtsk3s+r8Ty0vPtXtX3hr2l76+eV49rp9qk2EqfxodYT3pLhV5lbTa5F1zp6wMxIgWT0W7Fts2UbfqUCf1nW2b+yg9WKb1wKTmOs8F83dkTm6Gfq4uozYK3Wmpal6VNd4PRg74E9HkFcrYpf6eCZZeCXQUw8giKnpbLFPfFS2mlbxVyq2G8QD4c6c2XlnnCdb9mlKy4Ci95rQe3z91Wan+13k5dnaiRP205ys5KVBwF0IQkOsr9HMUvVmhoGa8sG3iYR0CtzGgaNIEirwTxhrGHo2ig41NhFqtocG8OCoYyhpfShIHwqzgy4+L6QlYBgZ56ZpwDBGpyqJG3RhSytqaahSnaTAXJnPvDfs1Id0B3pkFUGh3JgINviVsbz3yjYcVDBI+WBM4cG457W7OiT9tVx6S81ZFkWgo459cBfAh8wfDJercnGlsjQWQk7u5FJGmMbCJMsq2bisGsMgvlggbig9hRXlm3QhvihTvFwu+gPzwByzGPdk3e1vP1X1N79a1q++Dd04mXD+uzntN2yA93camWnEbvZwY40SDbhN/nRjpT4ouOX6edpoKFamuLn1pqqoQs4BSwsehs0Gwut8NcAf0OktTWJcWZiPaSmX8KHqDAI3qqmBlSVWovtSkannYUlNhc4NJXOQvcWetC4+uTQoB585aIeJoZW6IGe3gm21R7oI8V1HhNbwY8ydAbJKC7bsksymNAcHWH15gusNw2UimOD6qRRZt3p89XdDqED2EmeQCFQEmdZThBZ1HiY33iQvWFlO51ulf7sOFlVXV1tXbXSv3FWVzUJgQsDFfNrIfEcww4N+qdCwXFDjwKaqq1y8FC6llWNXWgBXIvi5JxdzyRIjmB7dg6vumE13NjlEJAEuqgT+EcgAQyfgtaKXBkPGE6hEf7L0rSTRNf6ItvqBPqF4+Tr1y/4SHk3k61DZ2DoOR+clOkTtONMN3QA5MK/1rouWmjbVgGSlYVluSXggUZAryxcG8fPjePhtp20bRvzsB+yNnSvxiKjkT19+uZCgu8Dk2KvXauO9lS6+aLyfLOSSMUOUySMgXF6RwxIJI848ibZDmQ7ODqJUtUoCtrGZjtHrDO8N2BVa9Z22nQiWWbCbLfabp/o5slTXqg3YqWUo9rGUbaxmHg9adtOSp+4Duw5bYrNNnQa6HB39xq7dqzgaY9mvEBcJHYWSwZ3HrN4PulZbDzwywXYFTuP4GJ/1JdtoCQ14Wb808EZyF30m37NMn63DU5X4ubCc88Bn86kPbFBjE/ayKe/4Cr63/tZcPm98kK/3xul98iX9xCMkrYBjfeQ9T1Tt+s9V0DMae+1trzXKlCMA/J7GgNaY7Zrae+5tffEXFnvoc6cJ4FLnx9oRyYWvvfCY+IFF7kEvwGegMlX0Bo15RnwiZwDGtiBuYUs7T0MNeW/jiN7xtUZ9xxzQyfmaiBr6FOPHIZf5ggdDL/wnPQZ731/D+O+1yV4Mw+aAxknDmXqnvNq6kqSvGdwM04AvmdwCkjb0Da8Xet7xnZVjfIKDds22gFPembM0AxdeMNX0JlyQT+0Iu+Ajtv6XgGfltDEP3JjPgBd0R7RGdodGYQscz7tMWG8x8L0YEf4Eg9mXkOuYq6Y2/Bn/Br8zC36PPEKWQFoOrZEztAixd8zshZ2F2XsmLYzBxwzP/2x/eyPHKO/1/uYtjb04uMrYIOh92ziK7aAXsZDI+PTp+iVPiFz6BXzU4aHmHv14XgvciWuw3dA5xq36IxMEzd9V6ApQcfPIfxT8Lf+5t94/qu/8o+ef+93f+v573/na89/8Md/+PyP33//+Z++vnv+Z3fn5+/v/fnHvT9/P+0P33/+x3/2x89/8Kc/eP4HP/je8+/9we9S/v7zP/hDyu999fn3vv3rz7/7zX/5/Dtf/xXgXzz/1lf+6fNv/s4/ef7tr/zj57/79X/x/DvfYvxbv/b8u9/4leff+do/f/49cH//d3/j+e9/93ee/+F3v/z897/9G3Ps2+B+6yv/5Pm3fud/fP6t3/ofnn/rN/8h8A+ef/O3/9Hzb335f4Te//T8279N+Zu0f+MfMPZLz7/+a3/3+Vd/5b97/vVf/bvPv/0bv/T8O7/FHMpv/cYvPg9k/Gu/+t/P8W/95i8+/yb93/z1X3r+Peh949f//vPf/uX/5vnX/uV/xzg4//LvPv/Gr/6959/8tb///Ju/Du4E6r/2967j8PgG8PV/+d+D93fBe+y/tiPDN8D9JvA16HwNOl/9tV98/pVf+6XnX/2Nf/j867/1j6a830Dmb/z633s+S+pfB76KDF/5lf/2ecq0Qyfwdeh8AzqR51voFfm/Hh1ik9/8JWRA5in33520v45OX8c238B+3/jt/+vzr8P3a7/696c+3/7Nf/D8d3/7Hz7/JnJ8Azt+48v46Bu/+vy73/nK89//g289/873At+m/Pbzb33nm8+/CXzru998/rt/+N3nX6P+21/77edf+fKvPP/al//p86/hp9/5zf/p+e/86i8+//I//zvPf+ef/1+ef/Vf/Lf44B88/8F3fwMgrr7xL5DpF59/A3m+jU+/jt2nXbDh1/DJ17BjbP/V6P0rf+f51yi/Nstr/RvgBL6ObdL/FXh8+Z/+n59/+Zf/9vPf+Sf/NfBfzfpX/unffh74rf/5v3r+O//4v6b+3zz/KriPEB7TfsTNN371F59/HXsFvvFr/+D5V/7l//D8//ZLf+f53/wb//lP5Qf58reTPf9/AAAA///U9Wu8AAAABklEQVQDALY3wkVQJYnuAAAAAElFTkSuQmCC"/>
          <p:cNvSpPr>
            <a:spLocks noChangeAspect="1" noChangeArrowheads="1"/>
          </p:cNvSpPr>
          <p:nvPr/>
        </p:nvSpPr>
        <p:spPr bwMode="auto">
          <a:xfrm>
            <a:off x="155575" y="-762000"/>
            <a:ext cx="1314450" cy="1600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Freeform 14"/>
          <p:cNvSpPr/>
          <p:nvPr/>
        </p:nvSpPr>
        <p:spPr>
          <a:xfrm rot="20503267">
            <a:off x="1119496" y="1510629"/>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37" name="TextBox 36"/>
          <p:cNvSpPr txBox="1"/>
          <p:nvPr/>
        </p:nvSpPr>
        <p:spPr>
          <a:xfrm rot="20236444">
            <a:off x="1611971" y="1548865"/>
            <a:ext cx="1763807" cy="312393"/>
          </a:xfrm>
          <a:prstGeom prst="rect">
            <a:avLst/>
          </a:prstGeom>
          <a:noFill/>
        </p:spPr>
        <p:txBody>
          <a:bodyPr wrap="square" rtlCol="0">
            <a:spAutoFit/>
          </a:bodyPr>
          <a:lstStyle/>
          <a:p>
            <a:r>
              <a:rPr lang="en-GB" sz="1430" dirty="0">
                <a:latin typeface="One Little Font" panose="020B0604020202020204" charset="0"/>
              </a:rPr>
              <a:t>Miss </a:t>
            </a:r>
            <a:r>
              <a:rPr lang="en-GB" sz="1430" dirty="0" err="1">
                <a:latin typeface="One Little Font" panose="020B0604020202020204" charset="0"/>
              </a:rPr>
              <a:t>Mcnulty</a:t>
            </a:r>
            <a:endParaRPr lang="en-GB" sz="1430" dirty="0">
              <a:latin typeface="One Little Font" panose="020B060402020202020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5d33e2c-ba52-4a7e-af12-ffa007159f91">
      <Terms xmlns="http://schemas.microsoft.com/office/infopath/2007/PartnerControls"/>
    </lcf76f155ced4ddcb4097134ff3c332f>
    <TaxCatchAll xmlns="1012f84a-f3c1-4822-844a-69cc6ad1b56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BCAC5719DBAD449A5BFD6127D9E55F" ma:contentTypeVersion="13" ma:contentTypeDescription="Create a new document." ma:contentTypeScope="" ma:versionID="96b1bf195cabb8fef9eb2e8dc6f0cede">
  <xsd:schema xmlns:xsd="http://www.w3.org/2001/XMLSchema" xmlns:xs="http://www.w3.org/2001/XMLSchema" xmlns:p="http://schemas.microsoft.com/office/2006/metadata/properties" xmlns:ns2="85d33e2c-ba52-4a7e-af12-ffa007159f91" xmlns:ns3="1012f84a-f3c1-4822-844a-69cc6ad1b568" targetNamespace="http://schemas.microsoft.com/office/2006/metadata/properties" ma:root="true" ma:fieldsID="258af0a6ad3901ba196096104489186e" ns2:_="" ns3:_="">
    <xsd:import namespace="85d33e2c-ba52-4a7e-af12-ffa007159f91"/>
    <xsd:import namespace="1012f84a-f3c1-4822-844a-69cc6ad1b56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d33e2c-ba52-4a7e-af12-ffa007159f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127fb2f6-30e9-48ed-8c55-55d81005019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012f84a-f3c1-4822-844a-69cc6ad1b568"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6305a5f-d8c2-48d6-bad1-53882d060267}" ma:internalName="TaxCatchAll" ma:showField="CatchAllData" ma:web="1012f84a-f3c1-4822-844a-69cc6ad1b56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DD3F18D-D47F-4995-BA53-6EC0CBC37165}">
  <ds:schemaRefs>
    <ds:schemaRef ds:uri="http://schemas.microsoft.com/sharepoint/v3/contenttype/forms"/>
  </ds:schemaRefs>
</ds:datastoreItem>
</file>

<file path=customXml/itemProps2.xml><?xml version="1.0" encoding="utf-8"?>
<ds:datastoreItem xmlns:ds="http://schemas.openxmlformats.org/officeDocument/2006/customXml" ds:itemID="{EA93060E-2EB3-4E80-AD8C-044CB6637634}">
  <ds:schemaRefs>
    <ds:schemaRef ds:uri="http://purl.org/dc/dcmitype/"/>
    <ds:schemaRef ds:uri="http://schemas.microsoft.com/office/2006/documentManagement/types"/>
    <ds:schemaRef ds:uri="http://purl.org/dc/terms/"/>
    <ds:schemaRef ds:uri="2a1032af-74ef-4a01-90a4-488f398999e9"/>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 ds:uri="85d33e2c-ba52-4a7e-af12-ffa007159f91"/>
    <ds:schemaRef ds:uri="1012f84a-f3c1-4822-844a-69cc6ad1b568"/>
  </ds:schemaRefs>
</ds:datastoreItem>
</file>

<file path=customXml/itemProps3.xml><?xml version="1.0" encoding="utf-8"?>
<ds:datastoreItem xmlns:ds="http://schemas.openxmlformats.org/officeDocument/2006/customXml" ds:itemID="{948BD1A0-9F1D-4B55-B5B2-FE817D25D7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d33e2c-ba52-4a7e-af12-ffa007159f91"/>
    <ds:schemaRef ds:uri="1012f84a-f3c1-4822-844a-69cc6ad1b5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TotalTime>
  <Words>246</Words>
  <Application>Microsoft Office PowerPoint</Application>
  <PresentationFormat>Custom</PresentationFormat>
  <Paragraphs>17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Teachers 2025</dc:title>
  <dc:creator>L Salt</dc:creator>
  <cp:lastModifiedBy>Beth WILSON</cp:lastModifiedBy>
  <cp:revision>9</cp:revision>
  <dcterms:created xsi:type="dcterms:W3CDTF">2006-08-16T00:00:00Z</dcterms:created>
  <dcterms:modified xsi:type="dcterms:W3CDTF">2026-02-21T12:14:01Z</dcterms:modified>
  <dc:identifier>DAGnWZiLAe0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0x010100E4BCAC5719DBAD449A5BFD6127D9E55F</vt:lpwstr>
  </property>
  <property fmtid="{D5CDD505-2E9C-101B-9397-08002B2CF9AE}" pid="3" name="Order">
    <vt:r8>3322400</vt:r8>
  </property>
  <property fmtid="{D5CDD505-2E9C-101B-9397-08002B2CF9AE}" pid="4" name="MediaServiceImageTags">
    <vt:lpwstr/>
  </property>
</Properties>
</file>