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9" r:id="rId1"/>
  </p:sldMasterIdLst>
  <p:notesMasterIdLst>
    <p:notesMasterId r:id="rId18"/>
  </p:notesMasterIdLst>
  <p:sldIdLst>
    <p:sldId id="277" r:id="rId2"/>
    <p:sldId id="283" r:id="rId3"/>
    <p:sldId id="285" r:id="rId4"/>
    <p:sldId id="286" r:id="rId5"/>
    <p:sldId id="287" r:id="rId6"/>
    <p:sldId id="288" r:id="rId7"/>
    <p:sldId id="289" r:id="rId8"/>
    <p:sldId id="290" r:id="rId9"/>
    <p:sldId id="291" r:id="rId10"/>
    <p:sldId id="292" r:id="rId11"/>
    <p:sldId id="293" r:id="rId12"/>
    <p:sldId id="294" r:id="rId13"/>
    <p:sldId id="295" r:id="rId14"/>
    <p:sldId id="296" r:id="rId15"/>
    <p:sldId id="269" r:id="rId16"/>
    <p:sldId id="261" r:id="rId17"/>
  </p:sldIdLst>
  <p:sldSz cx="9144000" cy="6858000" type="screen4x3"/>
  <p:notesSz cx="6797675" cy="9928225"/>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5pPr>
    <a:lvl6pPr marL="22860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6pPr>
    <a:lvl7pPr marL="27432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7pPr>
    <a:lvl8pPr marL="32004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8pPr>
    <a:lvl9pPr marL="36576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753"/>
    <p:restoredTop sz="91495"/>
  </p:normalViewPr>
  <p:slideViewPr>
    <p:cSldViewPr>
      <p:cViewPr varScale="1">
        <p:scale>
          <a:sx n="103" d="100"/>
          <a:sy n="103" d="100"/>
        </p:scale>
        <p:origin x="1620" y="11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847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8475"/>
          </a:xfrm>
          <a:prstGeom prst="rect">
            <a:avLst/>
          </a:prstGeom>
        </p:spPr>
        <p:txBody>
          <a:bodyPr vert="horz" lIns="91440" tIns="45720" rIns="91440" bIns="45720" rtlCol="0"/>
          <a:lstStyle>
            <a:lvl1pPr algn="r">
              <a:defRPr sz="1200"/>
            </a:lvl1pPr>
          </a:lstStyle>
          <a:p>
            <a:fld id="{8AFB4ED3-C29B-46CC-8300-F035B7135578}" type="datetimeFigureOut">
              <a:rPr lang="en-GB" smtClean="0"/>
              <a:t>01/06/2026</a:t>
            </a:fld>
            <a:endParaRPr lang="en-GB"/>
          </a:p>
        </p:txBody>
      </p:sp>
      <p:sp>
        <p:nvSpPr>
          <p:cNvPr id="4" name="Slide Image Placeholder 3"/>
          <p:cNvSpPr>
            <a:spLocks noGrp="1" noRot="1" noChangeAspect="1"/>
          </p:cNvSpPr>
          <p:nvPr>
            <p:ph type="sldImg" idx="2"/>
          </p:nvPr>
        </p:nvSpPr>
        <p:spPr>
          <a:xfrm>
            <a:off x="1165225" y="1241425"/>
            <a:ext cx="44672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8375"/>
            <a:ext cx="5438775" cy="3908425"/>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847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8475"/>
          </a:xfrm>
          <a:prstGeom prst="rect">
            <a:avLst/>
          </a:prstGeom>
        </p:spPr>
        <p:txBody>
          <a:bodyPr vert="horz" lIns="91440" tIns="45720" rIns="91440" bIns="45720" rtlCol="0" anchor="b"/>
          <a:lstStyle>
            <a:lvl1pPr algn="r">
              <a:defRPr sz="1200"/>
            </a:lvl1pPr>
          </a:lstStyle>
          <a:p>
            <a:fld id="{79ED32F3-50BE-417B-9E4C-E385D7068353}" type="slidenum">
              <a:rPr lang="en-GB" smtClean="0"/>
              <a:t>‹#›</a:t>
            </a:fld>
            <a:endParaRPr lang="en-GB"/>
          </a:p>
        </p:txBody>
      </p:sp>
    </p:spTree>
    <p:extLst>
      <p:ext uri="{BB962C8B-B14F-4D97-AF65-F5344CB8AC3E}">
        <p14:creationId xmlns:p14="http://schemas.microsoft.com/office/powerpoint/2010/main" val="4644149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dirty="0">
                <a:effectLst/>
                <a:latin typeface="Calibri" panose="020F0502020204030204" pitchFamily="34" charset="0"/>
                <a:ea typeface="Calibri" panose="020F0502020204030204" pitchFamily="34" charset="0"/>
                <a:cs typeface="Times New Roman" panose="02020603050405020304" pitchFamily="18" charset="0"/>
              </a:rPr>
              <a:t>So, what is a carer?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a:p>
            <a:r>
              <a:rPr lang="en-GB" dirty="0"/>
              <a:t>A carer is someone who looks after someone else… normally that is your mum, dad, foster carer or guardian.  Everyone here has one.</a:t>
            </a:r>
          </a:p>
          <a:p>
            <a:pPr>
              <a:lnSpc>
                <a:spcPct val="107000"/>
              </a:lnSpc>
              <a:spcAft>
                <a:spcPts val="800"/>
              </a:spcAft>
            </a:pPr>
            <a:r>
              <a:rPr lang="en-GB" sz="1050" b="1" dirty="0">
                <a:effectLst/>
                <a:latin typeface="Calibri" panose="020F0502020204030204" pitchFamily="34" charset="0"/>
                <a:ea typeface="Calibri" panose="020F0502020204030204" pitchFamily="34" charset="0"/>
                <a:cs typeface="Times New Roman" panose="02020603050405020304" pitchFamily="18" charset="0"/>
              </a:rPr>
              <a:t>A carer is someone who look</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050" b="1" dirty="0">
                <a:effectLst/>
                <a:latin typeface="Calibri" panose="020F0502020204030204" pitchFamily="34" charset="0"/>
                <a:ea typeface="Calibri" panose="020F0502020204030204" pitchFamily="34" charset="0"/>
                <a:cs typeface="Times New Roman" panose="02020603050405020304" pitchFamily="18" charset="0"/>
              </a:rPr>
              <a:t>For example they’ll cook your favourite meals or do the shopping and the house work.</a:t>
            </a:r>
          </a:p>
          <a:p>
            <a:r>
              <a:rPr lang="en-GB" sz="1050" dirty="0"/>
              <a:t>I’m sure many of </a:t>
            </a:r>
            <a:r>
              <a:rPr lang="en-GB" sz="1050" b="1" dirty="0"/>
              <a:t>you help out at home:</a:t>
            </a:r>
            <a:r>
              <a:rPr lang="en-GB" sz="1050" dirty="0"/>
              <a:t>    cleaning your room, cooking, shopping	</a:t>
            </a:r>
            <a:endParaRPr lang="en-GB" sz="1050" i="1" dirty="0"/>
          </a:p>
          <a:p>
            <a:r>
              <a:rPr lang="en-GB" sz="1050" i="1" dirty="0"/>
              <a:t>Hands up? Who helps at home?  Well done, thank-you, hands down</a:t>
            </a:r>
            <a:endParaRPr lang="en-GB" sz="1050" dirty="0"/>
          </a:p>
          <a:p>
            <a:r>
              <a:rPr lang="en-GB" sz="1050" dirty="0"/>
              <a:t> </a:t>
            </a:r>
          </a:p>
          <a:p>
            <a:r>
              <a:rPr lang="en-GB" sz="1050" dirty="0"/>
              <a:t>That’s good, it’s normal to help out and you are learning good things for your future so you can become independent and look after your selves when you are grown up.</a:t>
            </a:r>
          </a:p>
          <a:p>
            <a:pPr>
              <a:lnSpc>
                <a:spcPct val="107000"/>
              </a:lnSpc>
              <a:spcAft>
                <a:spcPts val="800"/>
              </a:spcAft>
            </a:pPr>
            <a:endParaRPr lang="en-GB" sz="1050" b="1"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050" b="1"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But in some families, there may be someone who has been ill </a:t>
            </a:r>
            <a:r>
              <a:rPr lang="en-GB" sz="1800" i="1" dirty="0">
                <a:effectLst/>
                <a:latin typeface="Calibri" panose="020F0502020204030204" pitchFamily="34" charset="0"/>
                <a:ea typeface="Calibri" panose="020F0502020204030204" pitchFamily="34" charset="0"/>
                <a:cs typeface="Times New Roman" panose="02020603050405020304" pitchFamily="18" charset="0"/>
              </a:rPr>
              <a:t>for a long time</a:t>
            </a:r>
            <a:r>
              <a:rPr lang="en-GB" sz="1800" dirty="0">
                <a:effectLst/>
                <a:latin typeface="Calibri" panose="020F0502020204030204" pitchFamily="34" charset="0"/>
                <a:ea typeface="Calibri" panose="020F0502020204030204" pitchFamily="34" charset="0"/>
                <a:cs typeface="Times New Roman" panose="02020603050405020304" pitchFamily="18" charset="0"/>
              </a:rPr>
              <a:t> or has (what we call) a disability</a:t>
            </a:r>
          </a:p>
          <a:p>
            <a:pPr>
              <a:lnSpc>
                <a:spcPct val="107000"/>
              </a:lnSpc>
              <a:spcAft>
                <a:spcPts val="800"/>
              </a:spcAft>
            </a:pP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10"/>
          </p:nvPr>
        </p:nvSpPr>
        <p:spPr/>
        <p:txBody>
          <a:bodyPr/>
          <a:lstStyle/>
          <a:p>
            <a:pPr>
              <a:defRPr/>
            </a:pPr>
            <a:fld id="{CB337824-11C3-4836-BC4F-0C5261E25414}" type="slidenum">
              <a:rPr lang="en-GB" smtClean="0">
                <a:solidFill>
                  <a:prstClr val="black"/>
                </a:solidFill>
              </a:rPr>
              <a:pPr>
                <a:defRPr/>
              </a:pPr>
              <a:t>3</a:t>
            </a:fld>
            <a:endParaRPr lang="en-GB">
              <a:solidFill>
                <a:prstClr val="black"/>
              </a:solidFill>
            </a:endParaRPr>
          </a:p>
        </p:txBody>
      </p:sp>
    </p:spTree>
    <p:extLst>
      <p:ext uri="{BB962C8B-B14F-4D97-AF65-F5344CB8AC3E}">
        <p14:creationId xmlns:p14="http://schemas.microsoft.com/office/powerpoint/2010/main" val="31179433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disability is when part of body or brain, doesn’t work as it should e.g. problem with eyesight  / hearing   / legs – in wheel chair. OR something you can’t see on the outside but inside the body or head.</a:t>
            </a:r>
          </a:p>
          <a:p>
            <a:r>
              <a:rPr lang="en-GB" dirty="0"/>
              <a:t> </a:t>
            </a:r>
          </a:p>
          <a:p>
            <a:r>
              <a:rPr lang="en-GB" dirty="0"/>
              <a:t>So in these families, where someone has disability or has been ill for long time and needs extra help, the children often have to do more at home, and we call them young carers. </a:t>
            </a:r>
          </a:p>
          <a:p>
            <a:endParaRPr lang="en-GB" dirty="0"/>
          </a:p>
        </p:txBody>
      </p:sp>
      <p:sp>
        <p:nvSpPr>
          <p:cNvPr id="4" name="Slide Number Placeholder 3"/>
          <p:cNvSpPr>
            <a:spLocks noGrp="1"/>
          </p:cNvSpPr>
          <p:nvPr>
            <p:ph type="sldNum" sz="quarter" idx="10"/>
          </p:nvPr>
        </p:nvSpPr>
        <p:spPr/>
        <p:txBody>
          <a:bodyPr/>
          <a:lstStyle/>
          <a:p>
            <a:pPr>
              <a:defRPr/>
            </a:pPr>
            <a:fld id="{CB337824-11C3-4836-BC4F-0C5261E25414}" type="slidenum">
              <a:rPr lang="en-GB" smtClean="0">
                <a:solidFill>
                  <a:prstClr val="black"/>
                </a:solidFill>
              </a:rPr>
              <a:pPr>
                <a:defRPr/>
              </a:pPr>
              <a:t>4</a:t>
            </a:fld>
            <a:endParaRPr lang="en-GB">
              <a:solidFill>
                <a:prstClr val="black"/>
              </a:solidFill>
            </a:endParaRPr>
          </a:p>
        </p:txBody>
      </p:sp>
    </p:spTree>
    <p:extLst>
      <p:ext uri="{BB962C8B-B14F-4D97-AF65-F5344CB8AC3E}">
        <p14:creationId xmlns:p14="http://schemas.microsoft.com/office/powerpoint/2010/main" val="38060832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58850" y="744538"/>
            <a:ext cx="4960938" cy="3722687"/>
          </a:xfrm>
        </p:spPr>
      </p:sp>
      <p:sp>
        <p:nvSpPr>
          <p:cNvPr id="3" name="Notes Placeholder 2"/>
          <p:cNvSpPr>
            <a:spLocks noGrp="1"/>
          </p:cNvSpPr>
          <p:nvPr>
            <p:ph type="body" idx="1"/>
          </p:nvPr>
        </p:nvSpPr>
        <p:spPr/>
        <p:txBody>
          <a:bodyPr/>
          <a:lstStyle/>
          <a:p>
            <a:r>
              <a:rPr lang="en-GB" dirty="0"/>
              <a:t>So we often find YC do </a:t>
            </a:r>
            <a:r>
              <a:rPr lang="en-GB" i="1" dirty="0"/>
              <a:t>a lot more</a:t>
            </a:r>
            <a:r>
              <a:rPr lang="en-GB" dirty="0"/>
              <a:t> than we would expect someone of your age to do. </a:t>
            </a:r>
            <a:endParaRPr lang="en-GB" sz="1300" dirty="0">
              <a:solidFill>
                <a:schemeClr val="tx2"/>
              </a:solidFill>
              <a:latin typeface="Verdana" panose="020B0604030504040204" pitchFamily="34" charset="0"/>
              <a:ea typeface="Verdana" panose="020B0604030504040204" pitchFamily="34" charset="0"/>
              <a:cs typeface="Verdana" panose="020B0604030504040204" pitchFamily="34" charset="0"/>
            </a:endParaRPr>
          </a:p>
          <a:p>
            <a:endParaRPr lang="en-GB" dirty="0"/>
          </a:p>
        </p:txBody>
      </p:sp>
      <p:sp>
        <p:nvSpPr>
          <p:cNvPr id="4" name="Slide Number Placeholder 3"/>
          <p:cNvSpPr>
            <a:spLocks noGrp="1"/>
          </p:cNvSpPr>
          <p:nvPr>
            <p:ph type="sldNum" sz="quarter" idx="10"/>
          </p:nvPr>
        </p:nvSpPr>
        <p:spPr/>
        <p:txBody>
          <a:bodyPr/>
          <a:lstStyle/>
          <a:p>
            <a:pPr>
              <a:defRPr/>
            </a:pPr>
            <a:fld id="{CB337824-11C3-4836-BC4F-0C5261E25414}" type="slidenum">
              <a:rPr lang="en-GB" smtClean="0">
                <a:solidFill>
                  <a:prstClr val="black"/>
                </a:solidFill>
              </a:rPr>
              <a:pPr>
                <a:defRPr/>
              </a:pPr>
              <a:t>5</a:t>
            </a:fld>
            <a:endParaRPr lang="en-GB">
              <a:solidFill>
                <a:prstClr val="black"/>
              </a:solidFill>
            </a:endParaRPr>
          </a:p>
        </p:txBody>
      </p:sp>
    </p:spTree>
    <p:extLst>
      <p:ext uri="{BB962C8B-B14F-4D97-AF65-F5344CB8AC3E}">
        <p14:creationId xmlns:p14="http://schemas.microsoft.com/office/powerpoint/2010/main" val="40880713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7575" y="541338"/>
            <a:ext cx="4964113" cy="3724275"/>
          </a:xfrm>
        </p:spPr>
      </p:sp>
      <p:sp>
        <p:nvSpPr>
          <p:cNvPr id="3" name="Notes Placeholder 2"/>
          <p:cNvSpPr>
            <a:spLocks noGrp="1"/>
          </p:cNvSpPr>
          <p:nvPr>
            <p:ph type="body" idx="1"/>
          </p:nvPr>
        </p:nvSpPr>
        <p:spPr/>
        <p:txBody>
          <a:bodyPr/>
          <a:lstStyle/>
          <a:p>
            <a:r>
              <a:rPr lang="en-GB" dirty="0"/>
              <a:t>So a young carer might help with:</a:t>
            </a:r>
          </a:p>
          <a:p>
            <a:endParaRPr lang="en-GB" dirty="0"/>
          </a:p>
          <a:p>
            <a:r>
              <a:rPr lang="en-GB" dirty="0"/>
              <a:t>Cooking/ cleaning / shopping</a:t>
            </a:r>
          </a:p>
          <a:p>
            <a:r>
              <a:rPr lang="en-GB" dirty="0"/>
              <a:t>Fetching things for someone/ giving them their tablets and medication</a:t>
            </a:r>
          </a:p>
          <a:p>
            <a:r>
              <a:rPr lang="en-GB" dirty="0"/>
              <a:t>Listening and talking to someone who’s ill  </a:t>
            </a:r>
          </a:p>
          <a:p>
            <a:r>
              <a:rPr lang="en-GB" dirty="0"/>
              <a:t>Looking after their brothers and sisters while mum / dad looks after mum/dad</a:t>
            </a:r>
          </a:p>
          <a:p>
            <a:r>
              <a:rPr lang="en-GB" dirty="0"/>
              <a:t>Or maybe even helping a parent get washed and dressed</a:t>
            </a:r>
          </a:p>
          <a:p>
            <a:r>
              <a:rPr lang="en-GB" dirty="0"/>
              <a:t> 	</a:t>
            </a:r>
          </a:p>
          <a:p>
            <a:r>
              <a:rPr lang="en-GB" dirty="0"/>
              <a:t>We are now going to watch a film about three YC who are all helping look after someone </a:t>
            </a:r>
          </a:p>
          <a:p>
            <a:r>
              <a:rPr lang="en-GB" dirty="0"/>
              <a:t>I’m going to ask you some questions afterwards so watch and listen carefully. Play film </a:t>
            </a:r>
            <a:r>
              <a:rPr lang="en-GB" b="1" dirty="0"/>
              <a:t>DIFFERENT BUT NORMAL</a:t>
            </a:r>
            <a:endParaRPr lang="en-GB" dirty="0"/>
          </a:p>
        </p:txBody>
      </p:sp>
      <p:sp>
        <p:nvSpPr>
          <p:cNvPr id="4" name="Slide Number Placeholder 3"/>
          <p:cNvSpPr>
            <a:spLocks noGrp="1"/>
          </p:cNvSpPr>
          <p:nvPr>
            <p:ph type="sldNum" sz="quarter" idx="10"/>
          </p:nvPr>
        </p:nvSpPr>
        <p:spPr/>
        <p:txBody>
          <a:bodyPr/>
          <a:lstStyle/>
          <a:p>
            <a:fld id="{ACD9107B-1942-4055-B7C5-B6109DCCA3B3}" type="slidenum">
              <a:rPr lang="en-GB" smtClean="0"/>
              <a:t>6</a:t>
            </a:fld>
            <a:endParaRPr lang="en-GB"/>
          </a:p>
        </p:txBody>
      </p:sp>
    </p:spTree>
    <p:extLst>
      <p:ext uri="{BB962C8B-B14F-4D97-AF65-F5344CB8AC3E}">
        <p14:creationId xmlns:p14="http://schemas.microsoft.com/office/powerpoint/2010/main" val="13784975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7575" y="541338"/>
            <a:ext cx="4964113" cy="3724275"/>
          </a:xfrm>
        </p:spPr>
      </p:sp>
      <p:sp>
        <p:nvSpPr>
          <p:cNvPr id="3" name="Notes Placeholder 2"/>
          <p:cNvSpPr>
            <a:spLocks noGrp="1"/>
          </p:cNvSpPr>
          <p:nvPr>
            <p:ph type="body" idx="1"/>
          </p:nvPr>
        </p:nvSpPr>
        <p:spPr/>
        <p:txBody>
          <a:bodyPr/>
          <a:lstStyle/>
          <a:p>
            <a:r>
              <a:rPr lang="en-GB" dirty="0"/>
              <a:t>Watch video</a:t>
            </a:r>
          </a:p>
        </p:txBody>
      </p:sp>
      <p:sp>
        <p:nvSpPr>
          <p:cNvPr id="4" name="Slide Number Placeholder 3"/>
          <p:cNvSpPr>
            <a:spLocks noGrp="1"/>
          </p:cNvSpPr>
          <p:nvPr>
            <p:ph type="sldNum" sz="quarter" idx="10"/>
          </p:nvPr>
        </p:nvSpPr>
        <p:spPr/>
        <p:txBody>
          <a:bodyPr/>
          <a:lstStyle/>
          <a:p>
            <a:fld id="{ACD9107B-1942-4055-B7C5-B6109DCCA3B3}" type="slidenum">
              <a:rPr lang="en-GB" smtClean="0"/>
              <a:t>7</a:t>
            </a:fld>
            <a:endParaRPr lang="en-GB"/>
          </a:p>
        </p:txBody>
      </p:sp>
    </p:spTree>
    <p:extLst>
      <p:ext uri="{BB962C8B-B14F-4D97-AF65-F5344CB8AC3E}">
        <p14:creationId xmlns:p14="http://schemas.microsoft.com/office/powerpoint/2010/main" val="27412066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04524">
              <a:defRPr/>
            </a:pPr>
            <a:r>
              <a:rPr lang="en-GB" dirty="0"/>
              <a:t>So who was our first YC in the film? </a:t>
            </a:r>
            <a:r>
              <a:rPr lang="en-GB" i="1" dirty="0"/>
              <a:t>(Ask the same questions for each character &amp; get them to put their hands up)</a:t>
            </a:r>
            <a:endParaRPr lang="en-GB" dirty="0"/>
          </a:p>
          <a:p>
            <a:endParaRPr lang="en-GB" b="1" dirty="0"/>
          </a:p>
          <a:p>
            <a:endParaRPr lang="en-GB" b="1" dirty="0"/>
          </a:p>
          <a:p>
            <a:r>
              <a:rPr lang="en-GB" b="1" dirty="0"/>
              <a:t>1)	Louise</a:t>
            </a:r>
            <a:r>
              <a:rPr lang="en-GB" dirty="0"/>
              <a:t> </a:t>
            </a:r>
            <a:r>
              <a:rPr lang="en-GB" i="1" dirty="0"/>
              <a:t>and who did Louise look after?</a:t>
            </a:r>
            <a:r>
              <a:rPr lang="en-GB" dirty="0"/>
              <a:t> that’s right, her sister Hannah.  Hannah had what we call Autism  - that’s when someone’s brain works differently from other peoples </a:t>
            </a:r>
            <a:r>
              <a:rPr lang="en-GB" i="1" dirty="0"/>
              <a:t>– </a:t>
            </a:r>
            <a:r>
              <a:rPr lang="en-GB" dirty="0"/>
              <a:t>so they may have trouble understanding what people are feeling, and trouble talking to people.</a:t>
            </a:r>
          </a:p>
          <a:p>
            <a:r>
              <a:rPr lang="en-GB" dirty="0"/>
              <a:t>How did Louise care for sister?  </a:t>
            </a:r>
            <a:r>
              <a:rPr lang="en-GB" i="1" dirty="0"/>
              <a:t>Hands up............ </a:t>
            </a:r>
            <a:r>
              <a:rPr lang="en-GB" dirty="0"/>
              <a:t>yes, by playing / drawing with her. But sometimes Hannah drew on Louise’s homework - which did not go down well at school. We also saw pictures of Hannah jumping up and down on the bed, keeping Louise awake at night, so she was tired in school the next day.</a:t>
            </a:r>
          </a:p>
          <a:p>
            <a:endParaRPr lang="en-GB" dirty="0"/>
          </a:p>
        </p:txBody>
      </p:sp>
      <p:sp>
        <p:nvSpPr>
          <p:cNvPr id="4" name="Slide Number Placeholder 3"/>
          <p:cNvSpPr>
            <a:spLocks noGrp="1"/>
          </p:cNvSpPr>
          <p:nvPr>
            <p:ph type="sldNum" sz="quarter" idx="10"/>
          </p:nvPr>
        </p:nvSpPr>
        <p:spPr/>
        <p:txBody>
          <a:bodyPr/>
          <a:lstStyle/>
          <a:p>
            <a:fld id="{ACD9107B-1942-4055-B7C5-B6109DCCA3B3}" type="slidenum">
              <a:rPr lang="en-GB" smtClean="0"/>
              <a:t>8</a:t>
            </a:fld>
            <a:endParaRPr lang="en-GB"/>
          </a:p>
        </p:txBody>
      </p:sp>
    </p:spTree>
    <p:extLst>
      <p:ext uri="{BB962C8B-B14F-4D97-AF65-F5344CB8AC3E}">
        <p14:creationId xmlns:p14="http://schemas.microsoft.com/office/powerpoint/2010/main" val="22000832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04524">
              <a:defRPr/>
            </a:pPr>
            <a:r>
              <a:rPr lang="en-GB" b="1" dirty="0"/>
              <a:t>2)</a:t>
            </a:r>
            <a:r>
              <a:rPr lang="en-GB" dirty="0"/>
              <a:t>	</a:t>
            </a:r>
            <a:r>
              <a:rPr lang="en-GB" b="1" dirty="0"/>
              <a:t>Libby</a:t>
            </a:r>
            <a:r>
              <a:rPr lang="en-GB" dirty="0"/>
              <a:t> – who did she look after? Her mum, who had a mental health problem, she had something like bipolar disorder, sometimes she was very happy and sometimes very sad – her moods went up and down like the roller coaster. This would make Libby very sad, and she felt helpless. When mum was having a bad day, she would have to get herself ready for school.  She used to worry in lessons and didn’t feel like joining in at playtime, and sometimes she got picked on by the other children. </a:t>
            </a:r>
          </a:p>
          <a:p>
            <a:endParaRPr lang="en-GB" dirty="0"/>
          </a:p>
        </p:txBody>
      </p:sp>
      <p:sp>
        <p:nvSpPr>
          <p:cNvPr id="4" name="Slide Number Placeholder 3"/>
          <p:cNvSpPr>
            <a:spLocks noGrp="1"/>
          </p:cNvSpPr>
          <p:nvPr>
            <p:ph type="sldNum" sz="quarter" idx="10"/>
          </p:nvPr>
        </p:nvSpPr>
        <p:spPr/>
        <p:txBody>
          <a:bodyPr/>
          <a:lstStyle/>
          <a:p>
            <a:fld id="{ACD9107B-1942-4055-B7C5-B6109DCCA3B3}" type="slidenum">
              <a:rPr lang="en-GB" smtClean="0"/>
              <a:t>9</a:t>
            </a:fld>
            <a:endParaRPr lang="en-GB"/>
          </a:p>
        </p:txBody>
      </p:sp>
    </p:spTree>
    <p:extLst>
      <p:ext uri="{BB962C8B-B14F-4D97-AF65-F5344CB8AC3E}">
        <p14:creationId xmlns:p14="http://schemas.microsoft.com/office/powerpoint/2010/main" val="34265472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04524">
              <a:defRPr/>
            </a:pPr>
            <a:r>
              <a:rPr lang="en-GB" dirty="0"/>
              <a:t>3) 	</a:t>
            </a:r>
            <a:r>
              <a:rPr lang="en-GB" b="1" dirty="0"/>
              <a:t>Billy -</a:t>
            </a:r>
            <a:r>
              <a:rPr lang="en-GB" dirty="0"/>
              <a:t> who did he look after? </a:t>
            </a:r>
            <a:r>
              <a:rPr lang="en-GB" b="1" dirty="0"/>
              <a:t> </a:t>
            </a:r>
            <a:r>
              <a:rPr lang="en-GB" dirty="0"/>
              <a:t>his dad – his Dad drank too much, he drank so much alcohol that he used to forget to do things,</a:t>
            </a:r>
            <a:r>
              <a:rPr lang="en-GB" baseline="30000" dirty="0"/>
              <a:t> </a:t>
            </a:r>
            <a:r>
              <a:rPr lang="en-GB" dirty="0"/>
              <a:t>like going to Billy’s football match. And we saw pictures of Billy doing the washing up, the ironing, mopping the floor, and doing the painting and decorating. </a:t>
            </a:r>
          </a:p>
          <a:p>
            <a:endParaRPr lang="en-GB" dirty="0"/>
          </a:p>
        </p:txBody>
      </p:sp>
      <p:sp>
        <p:nvSpPr>
          <p:cNvPr id="4" name="Slide Number Placeholder 3"/>
          <p:cNvSpPr>
            <a:spLocks noGrp="1"/>
          </p:cNvSpPr>
          <p:nvPr>
            <p:ph type="sldNum" sz="quarter" idx="10"/>
          </p:nvPr>
        </p:nvSpPr>
        <p:spPr/>
        <p:txBody>
          <a:bodyPr/>
          <a:lstStyle/>
          <a:p>
            <a:fld id="{ACD9107B-1942-4055-B7C5-B6109DCCA3B3}" type="slidenum">
              <a:rPr lang="en-GB" smtClean="0"/>
              <a:t>10</a:t>
            </a:fld>
            <a:endParaRPr lang="en-GB"/>
          </a:p>
        </p:txBody>
      </p:sp>
    </p:spTree>
    <p:extLst>
      <p:ext uri="{BB962C8B-B14F-4D97-AF65-F5344CB8AC3E}">
        <p14:creationId xmlns:p14="http://schemas.microsoft.com/office/powerpoint/2010/main" val="34062207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All these YCs had something in common</a:t>
            </a:r>
            <a:r>
              <a:rPr lang="en-GB" dirty="0"/>
              <a:t>, and that was that they used to worry about the person that they were looking after. </a:t>
            </a:r>
          </a:p>
          <a:p>
            <a:r>
              <a:rPr lang="en-GB" baseline="30000" dirty="0"/>
              <a:t> </a:t>
            </a:r>
            <a:endParaRPr lang="en-GB" dirty="0"/>
          </a:p>
          <a:p>
            <a:r>
              <a:rPr lang="en-GB" dirty="0"/>
              <a:t>Everyone worries, it’s normal to worry; you might be worrying about your football team – are they going to win, or your pocket money – have you got enough to buy what you want? These are all very normal worries.</a:t>
            </a:r>
          </a:p>
          <a:p>
            <a:r>
              <a:rPr lang="en-GB" dirty="0"/>
              <a:t> </a:t>
            </a:r>
          </a:p>
          <a:p>
            <a:r>
              <a:rPr lang="en-GB" dirty="0"/>
              <a:t>But sometimes we worry about bigger things, and if we don’t do anything about these worries they start to get bigger and affect other parts of our lives, and make us unhappy. </a:t>
            </a:r>
          </a:p>
          <a:p>
            <a:r>
              <a:rPr lang="en-GB" b="1" dirty="0"/>
              <a:t> </a:t>
            </a:r>
            <a:endParaRPr lang="en-GB" dirty="0"/>
          </a:p>
          <a:p>
            <a:r>
              <a:rPr lang="en-GB" b="1" dirty="0"/>
              <a:t>So how can we make our worries smaller</a:t>
            </a:r>
            <a:r>
              <a:rPr lang="en-GB" dirty="0"/>
              <a:t>? Tell someone about your worries, someone you trust:   talking to someone you trust can really help.  In the film, all the YCs had someone that they could talk to       Louise→  teacher		Libby→ friend Sophie   	Billy →  Gran and that helped them.</a:t>
            </a:r>
          </a:p>
          <a:p>
            <a:endParaRPr lang="en-GB" dirty="0"/>
          </a:p>
        </p:txBody>
      </p:sp>
      <p:sp>
        <p:nvSpPr>
          <p:cNvPr id="4" name="Slide Number Placeholder 3"/>
          <p:cNvSpPr>
            <a:spLocks noGrp="1"/>
          </p:cNvSpPr>
          <p:nvPr>
            <p:ph type="sldNum" sz="quarter" idx="10"/>
          </p:nvPr>
        </p:nvSpPr>
        <p:spPr/>
        <p:txBody>
          <a:bodyPr/>
          <a:lstStyle/>
          <a:p>
            <a:pPr>
              <a:defRPr/>
            </a:pPr>
            <a:fld id="{CB337824-11C3-4836-BC4F-0C5261E25414}" type="slidenum">
              <a:rPr lang="en-GB" smtClean="0">
                <a:solidFill>
                  <a:prstClr val="black"/>
                </a:solidFill>
              </a:rPr>
              <a:pPr>
                <a:defRPr/>
              </a:pPr>
              <a:t>11</a:t>
            </a:fld>
            <a:endParaRPr lang="en-GB">
              <a:solidFill>
                <a:prstClr val="black"/>
              </a:solidFill>
            </a:endParaRPr>
          </a:p>
        </p:txBody>
      </p:sp>
    </p:spTree>
    <p:extLst>
      <p:ext uri="{BB962C8B-B14F-4D97-AF65-F5344CB8AC3E}">
        <p14:creationId xmlns:p14="http://schemas.microsoft.com/office/powerpoint/2010/main" val="93770344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Who is a good person to talk to? Hands up</a:t>
            </a:r>
          </a:p>
          <a:p>
            <a:r>
              <a:rPr lang="en-GB" dirty="0"/>
              <a:t> </a:t>
            </a:r>
          </a:p>
          <a:p>
            <a:r>
              <a:rPr lang="en-GB" dirty="0"/>
              <a:t>Whoever looks after you at home; mum, dad, foster carer, relatives, grandparents, brother, sister, good friends, teachers and other adults at school.  All good people but the most important thing is that it is SOMEONE YOU TRUST</a:t>
            </a:r>
          </a:p>
          <a:p>
            <a:r>
              <a:rPr lang="en-GB" dirty="0"/>
              <a:t> </a:t>
            </a:r>
          </a:p>
        </p:txBody>
      </p:sp>
      <p:sp>
        <p:nvSpPr>
          <p:cNvPr id="4" name="Slide Number Placeholder 3"/>
          <p:cNvSpPr>
            <a:spLocks noGrp="1"/>
          </p:cNvSpPr>
          <p:nvPr>
            <p:ph type="sldNum" sz="quarter" idx="10"/>
          </p:nvPr>
        </p:nvSpPr>
        <p:spPr/>
        <p:txBody>
          <a:bodyPr/>
          <a:lstStyle/>
          <a:p>
            <a:fld id="{ACD9107B-1942-4055-B7C5-B6109DCCA3B3}" type="slidenum">
              <a:rPr lang="en-GB" smtClean="0"/>
              <a:t>12</a:t>
            </a:fld>
            <a:endParaRPr lang="en-GB"/>
          </a:p>
        </p:txBody>
      </p:sp>
    </p:spTree>
    <p:extLst>
      <p:ext uri="{BB962C8B-B14F-4D97-AF65-F5344CB8AC3E}">
        <p14:creationId xmlns:p14="http://schemas.microsoft.com/office/powerpoint/2010/main" val="4911640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15000"/>
              </a:lnSpc>
            </a:pPr>
            <a:r>
              <a:rPr lang="en-GB" sz="1100" b="1" dirty="0">
                <a:effectLst/>
                <a:latin typeface="Calibri" panose="020F0502020204030204" pitchFamily="34" charset="0"/>
                <a:ea typeface="Calibri" panose="020F0502020204030204" pitchFamily="34" charset="0"/>
                <a:cs typeface="Times New Roman" panose="02020603050405020304" pitchFamily="18" charset="0"/>
              </a:rPr>
              <a:t>Now maybe after watching the film you think that you might be a YC</a:t>
            </a: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p>
            <a:pPr>
              <a:lnSpc>
                <a:spcPct val="115000"/>
              </a:lnSpc>
            </a:pPr>
            <a:r>
              <a:rPr lang="en-GB" sz="1100" dirty="0">
                <a:effectLst/>
                <a:latin typeface="Calibri" panose="020F0502020204030204" pitchFamily="34" charset="0"/>
                <a:ea typeface="Calibri" panose="020F0502020204030204" pitchFamily="34" charset="0"/>
                <a:cs typeface="Times New Roman" panose="02020603050405020304" pitchFamily="18" charset="0"/>
              </a:rPr>
              <a:t>Maybe you help out at home, help look after your brothers or sisters, or even helping to look after a parent/ guardian.</a:t>
            </a:r>
          </a:p>
          <a:p>
            <a:pPr>
              <a:lnSpc>
                <a:spcPct val="115000"/>
              </a:lnSpc>
            </a:pPr>
            <a:r>
              <a:rPr lang="en-GB" sz="1100" dirty="0">
                <a:effectLst/>
                <a:latin typeface="Calibri" panose="020F0502020204030204" pitchFamily="34" charset="0"/>
                <a:ea typeface="Calibri" panose="020F0502020204030204" pitchFamily="34" charset="0"/>
                <a:cs typeface="Times New Roman" panose="02020603050405020304" pitchFamily="18" charset="0"/>
              </a:rPr>
              <a:t>Or spend a lot of time listening to someone </a:t>
            </a:r>
          </a:p>
          <a:p>
            <a:pPr>
              <a:lnSpc>
                <a:spcPct val="115000"/>
              </a:lnSpc>
            </a:pPr>
            <a:r>
              <a:rPr lang="en-GB" sz="1100" dirty="0">
                <a:effectLst/>
                <a:latin typeface="Calibri" panose="020F0502020204030204" pitchFamily="34" charset="0"/>
                <a:ea typeface="Calibri" panose="020F0502020204030204" pitchFamily="34" charset="0"/>
                <a:cs typeface="Times New Roman" panose="02020603050405020304" pitchFamily="18" charset="0"/>
              </a:rPr>
              <a:t>Perhaps this makes you tired, or sad, or you worry a lot. </a:t>
            </a:r>
          </a:p>
          <a:p>
            <a:pPr>
              <a:lnSpc>
                <a:spcPct val="115000"/>
              </a:lnSpc>
            </a:pPr>
            <a:r>
              <a:rPr lang="en-GB" sz="1100" dirty="0">
                <a:effectLst/>
                <a:latin typeface="Calibri" panose="020F0502020204030204" pitchFamily="34" charset="0"/>
                <a:ea typeface="Calibri" panose="020F0502020204030204" pitchFamily="34" charset="0"/>
                <a:cs typeface="Times New Roman" panose="02020603050405020304" pitchFamily="18" charset="0"/>
              </a:rPr>
              <a:t>It may help to talk to someone about this.  </a:t>
            </a:r>
          </a:p>
          <a:p>
            <a:pPr>
              <a:lnSpc>
                <a:spcPct val="115000"/>
              </a:lnSpc>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p>
            <a:r>
              <a:rPr lang="en-GB" sz="1100" dirty="0">
                <a:effectLst/>
                <a:latin typeface="Calibri" panose="020F0502020204030204" pitchFamily="34" charset="0"/>
                <a:ea typeface="Calibri" panose="020F0502020204030204" pitchFamily="34" charset="0"/>
                <a:cs typeface="Times New Roman" panose="02020603050405020304" pitchFamily="18" charset="0"/>
              </a:rPr>
              <a:t>If you think that you are a YC , then talk to someone in the school about it. Talk to one of your teachers. </a:t>
            </a:r>
          </a:p>
          <a:p>
            <a:endParaRPr lang="en-GB" sz="1100" dirty="0">
              <a:latin typeface="Calibri" panose="020F0502020204030204" pitchFamily="34" charset="0"/>
              <a:cs typeface="Times New Roman" panose="02020603050405020304" pitchFamily="18" charset="0"/>
            </a:endParaRPr>
          </a:p>
          <a:p>
            <a:r>
              <a:rPr lang="en-GB" sz="1100" b="1" dirty="0">
                <a:effectLst/>
                <a:latin typeface="Calibri" panose="020F0502020204030204" pitchFamily="34" charset="0"/>
                <a:ea typeface="Calibri" panose="020F0502020204030204" pitchFamily="34" charset="0"/>
                <a:cs typeface="Times New Roman" panose="02020603050405020304" pitchFamily="18" charset="0"/>
              </a:rPr>
              <a:t>I work for SYC</a:t>
            </a:r>
            <a:r>
              <a:rPr lang="en-GB" sz="1100" dirty="0">
                <a:effectLst/>
                <a:latin typeface="Calibri" panose="020F0502020204030204" pitchFamily="34" charset="0"/>
                <a:ea typeface="Calibri" panose="020F0502020204030204" pitchFamily="34" charset="0"/>
                <a:cs typeface="Times New Roman" panose="02020603050405020304" pitchFamily="18" charset="0"/>
              </a:rPr>
              <a:t> –We can come into school and talk to young carers</a:t>
            </a:r>
          </a:p>
          <a:p>
            <a:pPr>
              <a:lnSpc>
                <a:spcPct val="115000"/>
              </a:lnSpc>
              <a:spcAft>
                <a:spcPts val="1000"/>
              </a:spcAft>
            </a:pPr>
            <a:r>
              <a:rPr lang="en-GB" sz="1050" b="1" dirty="0">
                <a:effectLst/>
                <a:latin typeface="Calibri" panose="020F0502020204030204" pitchFamily="34" charset="0"/>
                <a:ea typeface="Calibri" panose="020F0502020204030204" pitchFamily="34" charset="0"/>
                <a:cs typeface="Times New Roman" panose="02020603050405020304" pitchFamily="18" charset="0"/>
              </a:rPr>
              <a:t>And what does Surrey Young Carers do?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1000"/>
              </a:spcAft>
            </a:pPr>
            <a:r>
              <a:rPr lang="en-GB" sz="1050" dirty="0">
                <a:effectLst/>
                <a:latin typeface="Calibri" panose="020F0502020204030204" pitchFamily="34" charset="0"/>
                <a:ea typeface="Calibri" panose="020F0502020204030204" pitchFamily="34" charset="0"/>
                <a:cs typeface="Times New Roman" panose="02020603050405020304" pitchFamily="18" charset="0"/>
              </a:rPr>
              <a:t>We run activities and fun events so that YC’s can have a bit of time off just for them. </a:t>
            </a:r>
          </a:p>
          <a:p>
            <a:pPr>
              <a:spcAft>
                <a:spcPts val="1000"/>
              </a:spcAft>
            </a:pPr>
            <a:r>
              <a:rPr lang="en-GB" sz="1050" dirty="0">
                <a:effectLst/>
                <a:latin typeface="Calibri" panose="020F0502020204030204" pitchFamily="34" charset="0"/>
                <a:ea typeface="Calibri" panose="020F0502020204030204" pitchFamily="34" charset="0"/>
                <a:cs typeface="Times New Roman" panose="02020603050405020304" pitchFamily="18" charset="0"/>
              </a:rPr>
              <a:t>We can come into school to help you or to speak to your teachers about how things are at home. </a:t>
            </a:r>
          </a:p>
          <a:p>
            <a:pPr>
              <a:spcAft>
                <a:spcPts val="1000"/>
              </a:spcAft>
            </a:pPr>
            <a:r>
              <a:rPr lang="en-GB" sz="1050" dirty="0">
                <a:effectLst/>
                <a:latin typeface="Calibri" panose="020F0502020204030204" pitchFamily="34" charset="0"/>
                <a:ea typeface="Calibri" panose="020F0502020204030204" pitchFamily="34" charset="0"/>
                <a:cs typeface="Times New Roman" panose="02020603050405020304" pitchFamily="18" charset="0"/>
              </a:rPr>
              <a:t>And we can tell your family lots of other places to get different kinds of help too. </a:t>
            </a:r>
          </a:p>
          <a:p>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r>
              <a:rPr lang="en-GB" dirty="0"/>
              <a:t>So remember if you are worried about something, talk to someone you trust </a:t>
            </a:r>
            <a:r>
              <a:rPr lang="en-GB" b="1" dirty="0"/>
              <a:t>- don’t keep your worries to yourself</a:t>
            </a:r>
          </a:p>
          <a:p>
            <a:endParaRPr lang="en-GB" b="1" dirty="0"/>
          </a:p>
          <a:p>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a:p>
            <a:r>
              <a:rPr lang="en-GB" dirty="0"/>
              <a:t>  </a:t>
            </a:r>
          </a:p>
          <a:p>
            <a:endParaRPr lang="en-GB" dirty="0"/>
          </a:p>
        </p:txBody>
      </p:sp>
      <p:sp>
        <p:nvSpPr>
          <p:cNvPr id="4" name="Slide Number Placeholder 3"/>
          <p:cNvSpPr>
            <a:spLocks noGrp="1"/>
          </p:cNvSpPr>
          <p:nvPr>
            <p:ph type="sldNum" sz="quarter" idx="10"/>
          </p:nvPr>
        </p:nvSpPr>
        <p:spPr/>
        <p:txBody>
          <a:bodyPr/>
          <a:lstStyle/>
          <a:p>
            <a:fld id="{ACD9107B-1942-4055-B7C5-B6109DCCA3B3}" type="slidenum">
              <a:rPr lang="en-GB" smtClean="0"/>
              <a:t>13</a:t>
            </a:fld>
            <a:endParaRPr lang="en-GB"/>
          </a:p>
        </p:txBody>
      </p:sp>
    </p:spTree>
    <p:extLst>
      <p:ext uri="{BB962C8B-B14F-4D97-AF65-F5344CB8AC3E}">
        <p14:creationId xmlns:p14="http://schemas.microsoft.com/office/powerpoint/2010/main" val="18913795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12">
            <a:extLst>
              <a:ext uri="{FF2B5EF4-FFF2-40B4-BE49-F238E27FC236}">
                <a16:creationId xmlns:a16="http://schemas.microsoft.com/office/drawing/2014/main" id="{CA6C88DD-9221-B33D-0EA6-99F9651EA25E}"/>
              </a:ext>
            </a:extLst>
          </p:cNvPr>
          <p:cNvGrpSpPr>
            <a:grpSpLocks/>
          </p:cNvGrpSpPr>
          <p:nvPr/>
        </p:nvGrpSpPr>
        <p:grpSpPr bwMode="auto">
          <a:xfrm>
            <a:off x="4335463" y="1169988"/>
            <a:ext cx="4814887" cy="4994275"/>
            <a:chOff x="4334933" y="1169931"/>
            <a:chExt cx="4814835" cy="4993802"/>
          </a:xfrm>
        </p:grpSpPr>
        <p:cxnSp>
          <p:nvCxnSpPr>
            <p:cNvPr id="5" name="Straight Connector 4">
              <a:extLst>
                <a:ext uri="{FF2B5EF4-FFF2-40B4-BE49-F238E27FC236}">
                  <a16:creationId xmlns:a16="http://schemas.microsoft.com/office/drawing/2014/main" id="{12382253-13B7-20DC-C92D-7821C649494D}"/>
                </a:ext>
              </a:extLst>
            </p:cNvPr>
            <p:cNvCxnSpPr/>
            <p:nvPr/>
          </p:nvCxnSpPr>
          <p:spPr>
            <a:xfrm flipH="1">
              <a:off x="6009727" y="1169931"/>
              <a:ext cx="3133691" cy="313501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6" name="Straight Connector 5">
              <a:extLst>
                <a:ext uri="{FF2B5EF4-FFF2-40B4-BE49-F238E27FC236}">
                  <a16:creationId xmlns:a16="http://schemas.microsoft.com/office/drawing/2014/main" id="{57622EC9-2009-BDB8-8472-6EBE6018F7DD}"/>
                </a:ext>
              </a:extLst>
            </p:cNvPr>
            <p:cNvCxnSpPr/>
            <p:nvPr/>
          </p:nvCxnSpPr>
          <p:spPr>
            <a:xfrm flipH="1">
              <a:off x="4334933" y="1349301"/>
              <a:ext cx="4814835" cy="4814432"/>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7" name="Straight Connector 6">
              <a:extLst>
                <a:ext uri="{FF2B5EF4-FFF2-40B4-BE49-F238E27FC236}">
                  <a16:creationId xmlns:a16="http://schemas.microsoft.com/office/drawing/2014/main" id="{52BBB1CB-F6B4-D17B-FB17-0813E0DB2699}"/>
                </a:ext>
              </a:extLst>
            </p:cNvPr>
            <p:cNvCxnSpPr/>
            <p:nvPr/>
          </p:nvCxnSpPr>
          <p:spPr>
            <a:xfrm flipH="1">
              <a:off x="5225510" y="1469940"/>
              <a:ext cx="3911558" cy="391123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8" name="Straight Connector 7">
              <a:extLst>
                <a:ext uri="{FF2B5EF4-FFF2-40B4-BE49-F238E27FC236}">
                  <a16:creationId xmlns:a16="http://schemas.microsoft.com/office/drawing/2014/main" id="{1BD159F7-AEF7-6CC7-1FC6-7C819608B13A}"/>
                </a:ext>
              </a:extLst>
            </p:cNvPr>
            <p:cNvCxnSpPr/>
            <p:nvPr/>
          </p:nvCxnSpPr>
          <p:spPr>
            <a:xfrm flipH="1">
              <a:off x="5304885" y="1308030"/>
              <a:ext cx="3838534" cy="38397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a:extLst>
                <a:ext uri="{FF2B5EF4-FFF2-40B4-BE49-F238E27FC236}">
                  <a16:creationId xmlns:a16="http://schemas.microsoft.com/office/drawing/2014/main" id="{85AA5D16-07A1-95A2-0B7E-CFC68BC8E869}"/>
                </a:ext>
              </a:extLst>
            </p:cNvPr>
            <p:cNvCxnSpPr/>
            <p:nvPr/>
          </p:nvCxnSpPr>
          <p:spPr>
            <a:xfrm flipH="1">
              <a:off x="5706518" y="1769949"/>
              <a:ext cx="3430550" cy="3430262"/>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1"/>
          <p:cNvSpPr>
            <a:spLocks noGrp="1"/>
          </p:cNvSpPr>
          <p:nvPr>
            <p:ph type="ctrTitle"/>
          </p:nvPr>
        </p:nvSpPr>
        <p:spPr>
          <a:xfrm>
            <a:off x="533400" y="533400"/>
            <a:ext cx="6154713" cy="3124201"/>
          </a:xfrm>
        </p:spPr>
        <p:txBody>
          <a:bodyPr anchor="b"/>
          <a:lstStyle>
            <a:lvl1pPr algn="l">
              <a:defRPr sz="4400">
                <a:effectLst/>
              </a:defRPr>
            </a:lvl1pPr>
          </a:lstStyle>
          <a:p>
            <a:r>
              <a:rPr lang="en-US"/>
              <a:t>Click to edit Master title style</a:t>
            </a:r>
            <a:endParaRPr lang="en-US" dirty="0"/>
          </a:p>
        </p:txBody>
      </p:sp>
      <p:sp>
        <p:nvSpPr>
          <p:cNvPr id="3" name="Subtitle 2"/>
          <p:cNvSpPr>
            <a:spLocks noGrp="1"/>
          </p:cNvSpPr>
          <p:nvPr>
            <p:ph type="subTitle" idx="1"/>
          </p:nvPr>
        </p:nvSpPr>
        <p:spPr>
          <a:xfrm>
            <a:off x="533400" y="3843868"/>
            <a:ext cx="4954250" cy="1913466"/>
          </a:xfrm>
        </p:spPr>
        <p:txBody>
          <a:bodyPr anchor="t">
            <a:normAutofit/>
          </a:bodyPr>
          <a:lstStyle>
            <a:lvl1pPr marL="0" indent="0" algn="l">
              <a:buNone/>
              <a:defRPr sz="20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10" name="Date Placeholder 3">
            <a:extLst>
              <a:ext uri="{FF2B5EF4-FFF2-40B4-BE49-F238E27FC236}">
                <a16:creationId xmlns:a16="http://schemas.microsoft.com/office/drawing/2014/main" id="{204885D6-86A0-CA40-CBCB-FDDBF02E660A}"/>
              </a:ext>
            </a:extLst>
          </p:cNvPr>
          <p:cNvSpPr>
            <a:spLocks noGrp="1"/>
          </p:cNvSpPr>
          <p:nvPr>
            <p:ph type="dt" sz="half" idx="10"/>
          </p:nvPr>
        </p:nvSpPr>
        <p:spPr/>
        <p:txBody>
          <a:bodyPr/>
          <a:lstStyle>
            <a:lvl1pPr>
              <a:defRPr/>
            </a:lvl1pPr>
          </a:lstStyle>
          <a:p>
            <a:pPr>
              <a:defRPr/>
            </a:pPr>
            <a:endParaRPr lang="en-US"/>
          </a:p>
        </p:txBody>
      </p:sp>
      <p:sp>
        <p:nvSpPr>
          <p:cNvPr id="11" name="Footer Placeholder 4">
            <a:extLst>
              <a:ext uri="{FF2B5EF4-FFF2-40B4-BE49-F238E27FC236}">
                <a16:creationId xmlns:a16="http://schemas.microsoft.com/office/drawing/2014/main" id="{C0B8BD80-9F70-2095-2C1D-2A180AFBB0C1}"/>
              </a:ext>
            </a:extLst>
          </p:cNvPr>
          <p:cNvSpPr>
            <a:spLocks noGrp="1"/>
          </p:cNvSpPr>
          <p:nvPr>
            <p:ph type="ftr" sz="quarter" idx="11"/>
          </p:nvPr>
        </p:nvSpPr>
        <p:spPr/>
        <p:txBody>
          <a:bodyPr/>
          <a:lstStyle>
            <a:lvl1pPr>
              <a:defRPr/>
            </a:lvl1pPr>
          </a:lstStyle>
          <a:p>
            <a:pPr>
              <a:defRPr/>
            </a:pPr>
            <a:endParaRPr lang="en-US"/>
          </a:p>
        </p:txBody>
      </p:sp>
      <p:sp>
        <p:nvSpPr>
          <p:cNvPr id="12" name="Slide Number Placeholder 5">
            <a:extLst>
              <a:ext uri="{FF2B5EF4-FFF2-40B4-BE49-F238E27FC236}">
                <a16:creationId xmlns:a16="http://schemas.microsoft.com/office/drawing/2014/main" id="{FFD9DFD9-630C-5F5D-D1E9-EC085E07CF59}"/>
              </a:ext>
            </a:extLst>
          </p:cNvPr>
          <p:cNvSpPr>
            <a:spLocks noGrp="1"/>
          </p:cNvSpPr>
          <p:nvPr>
            <p:ph type="sldNum" sz="quarter" idx="12"/>
          </p:nvPr>
        </p:nvSpPr>
        <p:spPr/>
        <p:txBody>
          <a:bodyPr/>
          <a:lstStyle>
            <a:lvl1pPr>
              <a:defRPr/>
            </a:lvl1pPr>
          </a:lstStyle>
          <a:p>
            <a:fld id="{9A18EEA9-6E1B-444A-AC34-44E39C5B0FD0}" type="slidenum">
              <a:rPr lang="en-US" altLang="en-US"/>
              <a:pPr/>
              <a:t>‹#›</a:t>
            </a:fld>
            <a:endParaRPr lang="en-US" altLang="en-US"/>
          </a:p>
        </p:txBody>
      </p:sp>
    </p:spTree>
    <p:extLst>
      <p:ext uri="{BB962C8B-B14F-4D97-AF65-F5344CB8AC3E}">
        <p14:creationId xmlns:p14="http://schemas.microsoft.com/office/powerpoint/2010/main" val="40249683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lstStyle/>
          <a:p>
            <a:r>
              <a:rPr lang="en-US"/>
              <a:t>Click to edit Master title style</a:t>
            </a:r>
            <a:endParaRPr lang="en-US" dirty="0"/>
          </a:p>
        </p:txBody>
      </p:sp>
      <p:sp>
        <p:nvSpPr>
          <p:cNvPr id="3" name="Content Placeholder 2"/>
          <p:cNvSpPr>
            <a:spLocks noGrp="1"/>
          </p:cNvSpPr>
          <p:nvPr>
            <p:ph idx="1"/>
          </p:nvPr>
        </p:nvSpPr>
        <p:spPr>
          <a:xfrm>
            <a:off x="533400" y="533400"/>
            <a:ext cx="6554867" cy="376767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B432A23E-46EB-CC07-4E79-459460779DE0}"/>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C30CDBC9-68CB-7155-11D1-8E9B1781EAB3}"/>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5508E875-08F5-3C47-D410-1F7781FCC812}"/>
              </a:ext>
            </a:extLst>
          </p:cNvPr>
          <p:cNvSpPr>
            <a:spLocks noGrp="1"/>
          </p:cNvSpPr>
          <p:nvPr>
            <p:ph type="sldNum" sz="quarter" idx="12"/>
          </p:nvPr>
        </p:nvSpPr>
        <p:spPr/>
        <p:txBody>
          <a:bodyPr/>
          <a:lstStyle>
            <a:lvl1pPr>
              <a:defRPr/>
            </a:lvl1pPr>
          </a:lstStyle>
          <a:p>
            <a:fld id="{BE201062-4327-7E43-ABA7-D09C99126256}" type="slidenum">
              <a:rPr lang="en-US" altLang="en-US"/>
              <a:pPr/>
              <a:t>‹#›</a:t>
            </a:fld>
            <a:endParaRPr lang="en-US" altLang="en-US"/>
          </a:p>
        </p:txBody>
      </p:sp>
    </p:spTree>
    <p:extLst>
      <p:ext uri="{BB962C8B-B14F-4D97-AF65-F5344CB8AC3E}">
        <p14:creationId xmlns:p14="http://schemas.microsoft.com/office/powerpoint/2010/main" val="18925278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33400" y="1981199"/>
            <a:ext cx="6402468" cy="2319867"/>
          </a:xfrm>
        </p:spPr>
        <p:txBody>
          <a:bodyPr anchor="b"/>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533400" y="4487333"/>
            <a:ext cx="6402467" cy="15324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4935177-F1A2-ABAB-9890-2F49DC84D47F}"/>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50AB4DBF-181E-7CE8-5229-37AC1BF1A902}"/>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B42E5030-296E-AB9F-0F7D-9D01C691A454}"/>
              </a:ext>
            </a:extLst>
          </p:cNvPr>
          <p:cNvSpPr>
            <a:spLocks noGrp="1"/>
          </p:cNvSpPr>
          <p:nvPr>
            <p:ph type="sldNum" sz="quarter" idx="12"/>
          </p:nvPr>
        </p:nvSpPr>
        <p:spPr/>
        <p:txBody>
          <a:bodyPr/>
          <a:lstStyle>
            <a:lvl1pPr>
              <a:defRPr/>
            </a:lvl1pPr>
          </a:lstStyle>
          <a:p>
            <a:fld id="{34A36211-E067-D244-8C3F-E37F73B6A450}" type="slidenum">
              <a:rPr lang="en-US" altLang="en-US"/>
              <a:pPr/>
              <a:t>‹#›</a:t>
            </a:fld>
            <a:endParaRPr lang="en-US" altLang="en-US"/>
          </a:p>
        </p:txBody>
      </p:sp>
    </p:spTree>
    <p:extLst>
      <p:ext uri="{BB962C8B-B14F-4D97-AF65-F5344CB8AC3E}">
        <p14:creationId xmlns:p14="http://schemas.microsoft.com/office/powerpoint/2010/main" val="28316113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lstStyle>
            <a:lvl1pPr>
              <a:defRPr sz="3200"/>
            </a:lvl1pPr>
          </a:lstStyle>
          <a:p>
            <a:r>
              <a:rPr lang="en-US"/>
              <a:t>Click to edit Master title style</a:t>
            </a:r>
            <a:endParaRPr lang="en-US" dirty="0"/>
          </a:p>
        </p:txBody>
      </p:sp>
      <p:sp>
        <p:nvSpPr>
          <p:cNvPr id="11" name="Content Placeholder 3"/>
          <p:cNvSpPr>
            <a:spLocks noGrp="1"/>
          </p:cNvSpPr>
          <p:nvPr>
            <p:ph sz="half" idx="13"/>
          </p:nvPr>
        </p:nvSpPr>
        <p:spPr>
          <a:xfrm>
            <a:off x="533400" y="533400"/>
            <a:ext cx="3949967" cy="376766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Content Placeholder 5"/>
          <p:cNvSpPr>
            <a:spLocks noGrp="1"/>
          </p:cNvSpPr>
          <p:nvPr>
            <p:ph sz="quarter" idx="4"/>
          </p:nvPr>
        </p:nvSpPr>
        <p:spPr>
          <a:xfrm>
            <a:off x="4662362" y="533400"/>
            <a:ext cx="3948238" cy="37592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 name="Date Placeholder 3">
            <a:extLst>
              <a:ext uri="{FF2B5EF4-FFF2-40B4-BE49-F238E27FC236}">
                <a16:creationId xmlns:a16="http://schemas.microsoft.com/office/drawing/2014/main" id="{E1B2A508-9382-2E0E-F3C4-CAFAD3645E73}"/>
              </a:ext>
            </a:extLst>
          </p:cNvPr>
          <p:cNvSpPr>
            <a:spLocks noGrp="1"/>
          </p:cNvSpPr>
          <p:nvPr>
            <p:ph type="dt" sz="half" idx="14"/>
          </p:nvPr>
        </p:nvSpPr>
        <p:spPr/>
        <p:txBody>
          <a:bodyPr/>
          <a:lstStyle>
            <a:lvl1pPr>
              <a:defRPr/>
            </a:lvl1pPr>
          </a:lstStyle>
          <a:p>
            <a:pPr>
              <a:defRPr/>
            </a:pPr>
            <a:endParaRPr lang="en-US"/>
          </a:p>
        </p:txBody>
      </p:sp>
      <p:sp>
        <p:nvSpPr>
          <p:cNvPr id="4" name="Footer Placeholder 4">
            <a:extLst>
              <a:ext uri="{FF2B5EF4-FFF2-40B4-BE49-F238E27FC236}">
                <a16:creationId xmlns:a16="http://schemas.microsoft.com/office/drawing/2014/main" id="{01ED8609-B1B7-6830-2E02-0858FCE20FF4}"/>
              </a:ext>
            </a:extLst>
          </p:cNvPr>
          <p:cNvSpPr>
            <a:spLocks noGrp="1"/>
          </p:cNvSpPr>
          <p:nvPr>
            <p:ph type="ftr" sz="quarter" idx="15"/>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A29E8844-B0A5-E1FF-13E7-931E8458E5AA}"/>
              </a:ext>
            </a:extLst>
          </p:cNvPr>
          <p:cNvSpPr>
            <a:spLocks noGrp="1"/>
          </p:cNvSpPr>
          <p:nvPr>
            <p:ph type="sldNum" sz="quarter" idx="16"/>
          </p:nvPr>
        </p:nvSpPr>
        <p:spPr/>
        <p:txBody>
          <a:bodyPr/>
          <a:lstStyle>
            <a:lvl1pPr>
              <a:defRPr/>
            </a:lvl1pPr>
          </a:lstStyle>
          <a:p>
            <a:fld id="{2D7525DC-7675-8F4E-97DE-8CF8919F4F92}" type="slidenum">
              <a:rPr lang="en-US" altLang="en-US"/>
              <a:pPr/>
              <a:t>‹#›</a:t>
            </a:fld>
            <a:endParaRPr lang="en-US" altLang="en-US"/>
          </a:p>
        </p:txBody>
      </p:sp>
    </p:spTree>
    <p:extLst>
      <p:ext uri="{BB962C8B-B14F-4D97-AF65-F5344CB8AC3E}">
        <p14:creationId xmlns:p14="http://schemas.microsoft.com/office/powerpoint/2010/main" val="4846774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lstStyle>
            <a:lvl1pPr>
              <a:defRPr sz="3200"/>
            </a:lvl1pPr>
          </a:lstStyle>
          <a:p>
            <a:r>
              <a:rPr lang="en-US"/>
              <a:t>Click to edit Master title style</a:t>
            </a:r>
            <a:endParaRPr lang="en-US" dirty="0"/>
          </a:p>
        </p:txBody>
      </p:sp>
      <p:sp>
        <p:nvSpPr>
          <p:cNvPr id="3" name="Text Placeholder 2"/>
          <p:cNvSpPr>
            <a:spLocks noGrp="1"/>
          </p:cNvSpPr>
          <p:nvPr>
            <p:ph type="body" idx="1"/>
          </p:nvPr>
        </p:nvSpPr>
        <p:spPr>
          <a:xfrm>
            <a:off x="762001" y="533400"/>
            <a:ext cx="3716866" cy="609600"/>
          </a:xfrm>
        </p:spPr>
        <p:txBody>
          <a:bodyPr anchor="b">
            <a:noAutofit/>
          </a:bodyPr>
          <a:lstStyle>
            <a:lvl1pPr marL="0" indent="0">
              <a:buNone/>
              <a:defRPr sz="2400" b="0" cap="all">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33399" y="1143000"/>
            <a:ext cx="3945467" cy="3158067"/>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855016" y="566738"/>
            <a:ext cx="3764051" cy="576262"/>
          </a:xfrm>
        </p:spPr>
        <p:txBody>
          <a:bodyPr anchor="b">
            <a:noAutofit/>
          </a:bodyPr>
          <a:lstStyle>
            <a:lvl1pPr marL="0" indent="0">
              <a:buNone/>
              <a:defRPr sz="2400" b="0" cap="all">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62362" y="1143000"/>
            <a:ext cx="3956705" cy="3149600"/>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a:extLst>
              <a:ext uri="{FF2B5EF4-FFF2-40B4-BE49-F238E27FC236}">
                <a16:creationId xmlns:a16="http://schemas.microsoft.com/office/drawing/2014/main" id="{5A75F3B4-026A-AE78-69D0-362C197DB7BB}"/>
              </a:ext>
            </a:extLst>
          </p:cNvPr>
          <p:cNvSpPr>
            <a:spLocks noGrp="1"/>
          </p:cNvSpPr>
          <p:nvPr>
            <p:ph type="dt" sz="half" idx="10"/>
          </p:nvPr>
        </p:nvSpPr>
        <p:spPr/>
        <p:txBody>
          <a:bodyPr/>
          <a:lstStyle>
            <a:lvl1pPr>
              <a:defRPr/>
            </a:lvl1pPr>
          </a:lstStyle>
          <a:p>
            <a:pPr>
              <a:defRPr/>
            </a:pPr>
            <a:endParaRPr lang="en-US"/>
          </a:p>
        </p:txBody>
      </p:sp>
      <p:sp>
        <p:nvSpPr>
          <p:cNvPr id="8" name="Footer Placeholder 4">
            <a:extLst>
              <a:ext uri="{FF2B5EF4-FFF2-40B4-BE49-F238E27FC236}">
                <a16:creationId xmlns:a16="http://schemas.microsoft.com/office/drawing/2014/main" id="{CDCAA3C6-59C4-BD39-1F89-FC70D2274A61}"/>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7DCC20D3-40C3-93F6-15CE-A2D835F0B90B}"/>
              </a:ext>
            </a:extLst>
          </p:cNvPr>
          <p:cNvSpPr>
            <a:spLocks noGrp="1"/>
          </p:cNvSpPr>
          <p:nvPr>
            <p:ph type="sldNum" sz="quarter" idx="12"/>
          </p:nvPr>
        </p:nvSpPr>
        <p:spPr/>
        <p:txBody>
          <a:bodyPr/>
          <a:lstStyle>
            <a:lvl1pPr>
              <a:defRPr/>
            </a:lvl1pPr>
          </a:lstStyle>
          <a:p>
            <a:fld id="{A5AAA16B-BA34-C843-9EAF-F349FAACC407}" type="slidenum">
              <a:rPr lang="en-US" altLang="en-US"/>
              <a:pPr/>
              <a:t>‹#›</a:t>
            </a:fld>
            <a:endParaRPr lang="en-US" altLang="en-US"/>
          </a:p>
        </p:txBody>
      </p:sp>
    </p:spTree>
    <p:extLst>
      <p:ext uri="{BB962C8B-B14F-4D97-AF65-F5344CB8AC3E}">
        <p14:creationId xmlns:p14="http://schemas.microsoft.com/office/powerpoint/2010/main" val="4552995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lstStyle>
            <a:lvl1pPr>
              <a:defRPr sz="3200"/>
            </a:lvl1pPr>
          </a:lstStyle>
          <a:p>
            <a:r>
              <a:rPr lang="en-US"/>
              <a:t>Click to edit Master title style</a:t>
            </a:r>
            <a:endParaRPr lang="en-US" dirty="0"/>
          </a:p>
        </p:txBody>
      </p:sp>
      <p:sp>
        <p:nvSpPr>
          <p:cNvPr id="3" name="Date Placeholder 3">
            <a:extLst>
              <a:ext uri="{FF2B5EF4-FFF2-40B4-BE49-F238E27FC236}">
                <a16:creationId xmlns:a16="http://schemas.microsoft.com/office/drawing/2014/main" id="{B7E2721C-4C84-B9F0-ACE5-B1053803A9E6}"/>
              </a:ext>
            </a:extLst>
          </p:cNvPr>
          <p:cNvSpPr>
            <a:spLocks noGrp="1"/>
          </p:cNvSpPr>
          <p:nvPr>
            <p:ph type="dt" sz="half" idx="10"/>
          </p:nvPr>
        </p:nvSpPr>
        <p:spPr/>
        <p:txBody>
          <a:bodyPr/>
          <a:lstStyle>
            <a:lvl1pPr>
              <a:defRPr/>
            </a:lvl1pPr>
          </a:lstStyle>
          <a:p>
            <a:pPr>
              <a:defRPr/>
            </a:pPr>
            <a:endParaRPr lang="en-US"/>
          </a:p>
        </p:txBody>
      </p:sp>
      <p:sp>
        <p:nvSpPr>
          <p:cNvPr id="4" name="Footer Placeholder 4">
            <a:extLst>
              <a:ext uri="{FF2B5EF4-FFF2-40B4-BE49-F238E27FC236}">
                <a16:creationId xmlns:a16="http://schemas.microsoft.com/office/drawing/2014/main" id="{9EEACF40-14C1-EA39-AAE5-9EE2B6F3E776}"/>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52D76406-E9C1-58CC-4E2E-D99B6209B2F0}"/>
              </a:ext>
            </a:extLst>
          </p:cNvPr>
          <p:cNvSpPr>
            <a:spLocks noGrp="1"/>
          </p:cNvSpPr>
          <p:nvPr>
            <p:ph type="sldNum" sz="quarter" idx="12"/>
          </p:nvPr>
        </p:nvSpPr>
        <p:spPr/>
        <p:txBody>
          <a:bodyPr/>
          <a:lstStyle>
            <a:lvl1pPr>
              <a:defRPr/>
            </a:lvl1pPr>
          </a:lstStyle>
          <a:p>
            <a:fld id="{63B85F2D-5A6B-1E4D-BFB5-48DAEDDDD03C}" type="slidenum">
              <a:rPr lang="en-US" altLang="en-US"/>
              <a:pPr/>
              <a:t>‹#›</a:t>
            </a:fld>
            <a:endParaRPr lang="en-US" altLang="en-US"/>
          </a:p>
        </p:txBody>
      </p:sp>
    </p:spTree>
    <p:extLst>
      <p:ext uri="{BB962C8B-B14F-4D97-AF65-F5344CB8AC3E}">
        <p14:creationId xmlns:p14="http://schemas.microsoft.com/office/powerpoint/2010/main" val="38515971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7CEB00EE-E85A-0786-44B8-8DEE4029ED99}"/>
              </a:ext>
            </a:extLst>
          </p:cNvPr>
          <p:cNvSpPr>
            <a:spLocks noGrp="1"/>
          </p:cNvSpPr>
          <p:nvPr>
            <p:ph type="dt" sz="half" idx="10"/>
          </p:nvPr>
        </p:nvSpPr>
        <p:spPr/>
        <p:txBody>
          <a:bodyPr/>
          <a:lstStyle>
            <a:lvl1pPr>
              <a:defRPr/>
            </a:lvl1pPr>
          </a:lstStyle>
          <a:p>
            <a:pPr>
              <a:defRPr/>
            </a:pPr>
            <a:endParaRPr lang="en-US"/>
          </a:p>
        </p:txBody>
      </p:sp>
      <p:sp>
        <p:nvSpPr>
          <p:cNvPr id="3" name="Footer Placeholder 4">
            <a:extLst>
              <a:ext uri="{FF2B5EF4-FFF2-40B4-BE49-F238E27FC236}">
                <a16:creationId xmlns:a16="http://schemas.microsoft.com/office/drawing/2014/main" id="{0484C86C-9990-88C4-8713-F7630CECE30D}"/>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3F711530-DA7D-98B6-395E-EF6EB7B4C48F}"/>
              </a:ext>
            </a:extLst>
          </p:cNvPr>
          <p:cNvSpPr>
            <a:spLocks noGrp="1"/>
          </p:cNvSpPr>
          <p:nvPr>
            <p:ph type="sldNum" sz="quarter" idx="12"/>
          </p:nvPr>
        </p:nvSpPr>
        <p:spPr/>
        <p:txBody>
          <a:bodyPr/>
          <a:lstStyle>
            <a:lvl1pPr>
              <a:defRPr/>
            </a:lvl1pPr>
          </a:lstStyle>
          <a:p>
            <a:fld id="{FBD6D919-44E9-0148-AD6D-FAE1ED420DC5}" type="slidenum">
              <a:rPr lang="en-US" altLang="en-US"/>
              <a:pPr/>
              <a:t>‹#›</a:t>
            </a:fld>
            <a:endParaRPr lang="en-US" altLang="en-US"/>
          </a:p>
        </p:txBody>
      </p:sp>
    </p:spTree>
    <p:extLst>
      <p:ext uri="{BB962C8B-B14F-4D97-AF65-F5344CB8AC3E}">
        <p14:creationId xmlns:p14="http://schemas.microsoft.com/office/powerpoint/2010/main" val="1874229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418667" y="533400"/>
            <a:ext cx="3200400" cy="1524000"/>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533399" y="533400"/>
            <a:ext cx="4438755" cy="54864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418667" y="2209802"/>
            <a:ext cx="32004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E2A5E2F4-1A7E-6891-4BD3-0E18A51A5CA4}"/>
              </a:ext>
            </a:extLst>
          </p:cNvPr>
          <p:cNvSpPr>
            <a:spLocks noGrp="1"/>
          </p:cNvSpPr>
          <p:nvPr>
            <p:ph type="dt" sz="half" idx="10"/>
          </p:nvPr>
        </p:nvSpPr>
        <p:spPr/>
        <p:txBody>
          <a:bodyPr/>
          <a:lstStyle>
            <a:lvl1pPr>
              <a:defRPr/>
            </a:lvl1pPr>
          </a:lstStyle>
          <a:p>
            <a:pPr>
              <a:defRPr/>
            </a:pPr>
            <a:endParaRPr lang="en-US"/>
          </a:p>
        </p:txBody>
      </p:sp>
      <p:sp>
        <p:nvSpPr>
          <p:cNvPr id="6" name="Footer Placeholder 4">
            <a:extLst>
              <a:ext uri="{FF2B5EF4-FFF2-40B4-BE49-F238E27FC236}">
                <a16:creationId xmlns:a16="http://schemas.microsoft.com/office/drawing/2014/main" id="{8A6778AF-FBC2-3522-AE02-25ACED5943F7}"/>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A27A191E-9A38-657C-621C-DDFE9817A1AF}"/>
              </a:ext>
            </a:extLst>
          </p:cNvPr>
          <p:cNvSpPr>
            <a:spLocks noGrp="1"/>
          </p:cNvSpPr>
          <p:nvPr>
            <p:ph type="sldNum" sz="quarter" idx="12"/>
          </p:nvPr>
        </p:nvSpPr>
        <p:spPr/>
        <p:txBody>
          <a:bodyPr/>
          <a:lstStyle>
            <a:lvl1pPr>
              <a:defRPr/>
            </a:lvl1pPr>
          </a:lstStyle>
          <a:p>
            <a:fld id="{3FB089BD-10CE-3B44-B93F-F04B073242D9}" type="slidenum">
              <a:rPr lang="en-US" altLang="en-US"/>
              <a:pPr/>
              <a:t>‹#›</a:t>
            </a:fld>
            <a:endParaRPr lang="en-US" altLang="en-US"/>
          </a:p>
        </p:txBody>
      </p:sp>
    </p:spTree>
    <p:extLst>
      <p:ext uri="{BB962C8B-B14F-4D97-AF65-F5344CB8AC3E}">
        <p14:creationId xmlns:p14="http://schemas.microsoft.com/office/powerpoint/2010/main" val="9764979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495800" y="1447800"/>
            <a:ext cx="3563258" cy="1143000"/>
          </a:xfrm>
        </p:spPr>
        <p:txBody>
          <a:bodyPr anchor="b"/>
          <a:lstStyle>
            <a:lvl1pPr algn="l">
              <a:defRPr sz="2400" b="0"/>
            </a:lvl1pPr>
          </a:lstStyle>
          <a:p>
            <a:r>
              <a:rPr lang="en-US"/>
              <a:t>Click to edit Master title style</a:t>
            </a:r>
            <a:endParaRPr lang="en-US" dirty="0"/>
          </a:p>
        </p:txBody>
      </p:sp>
      <p:sp>
        <p:nvSpPr>
          <p:cNvPr id="17" name="Picture Placeholder 2"/>
          <p:cNvSpPr>
            <a:spLocks noGrp="1" noChangeAspect="1"/>
          </p:cNvSpPr>
          <p:nvPr>
            <p:ph type="pic" idx="13"/>
          </p:nvPr>
        </p:nvSpPr>
        <p:spPr>
          <a:xfrm>
            <a:off x="762000" y="914400"/>
            <a:ext cx="3280974" cy="48006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rtlCol="0"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4496027" y="2743200"/>
            <a:ext cx="3564223" cy="2082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3">
            <a:extLst>
              <a:ext uri="{FF2B5EF4-FFF2-40B4-BE49-F238E27FC236}">
                <a16:creationId xmlns:a16="http://schemas.microsoft.com/office/drawing/2014/main" id="{4B7DFDFF-1222-1FAF-AF88-6076C1AD9A0F}"/>
              </a:ext>
            </a:extLst>
          </p:cNvPr>
          <p:cNvSpPr>
            <a:spLocks noGrp="1"/>
          </p:cNvSpPr>
          <p:nvPr>
            <p:ph type="dt" sz="half" idx="14"/>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2B1396F6-0B06-8A7E-5C37-B8D16A799A6F}"/>
              </a:ext>
            </a:extLst>
          </p:cNvPr>
          <p:cNvSpPr>
            <a:spLocks noGrp="1"/>
          </p:cNvSpPr>
          <p:nvPr>
            <p:ph type="ftr" sz="quarter" idx="15"/>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2F5C5344-93CB-B041-CC14-24E5765D97A1}"/>
              </a:ext>
            </a:extLst>
          </p:cNvPr>
          <p:cNvSpPr>
            <a:spLocks noGrp="1"/>
          </p:cNvSpPr>
          <p:nvPr>
            <p:ph type="sldNum" sz="quarter" idx="16"/>
          </p:nvPr>
        </p:nvSpPr>
        <p:spPr/>
        <p:txBody>
          <a:bodyPr/>
          <a:lstStyle>
            <a:lvl1pPr>
              <a:defRPr/>
            </a:lvl1pPr>
          </a:lstStyle>
          <a:p>
            <a:fld id="{D9F4824A-2049-3141-9EA9-7D9BB5793753}" type="slidenum">
              <a:rPr lang="en-US" altLang="en-US"/>
              <a:pPr/>
              <a:t>‹#›</a:t>
            </a:fld>
            <a:endParaRPr lang="en-US" altLang="en-US"/>
          </a:p>
        </p:txBody>
      </p:sp>
    </p:spTree>
    <p:extLst>
      <p:ext uri="{BB962C8B-B14F-4D97-AF65-F5344CB8AC3E}">
        <p14:creationId xmlns:p14="http://schemas.microsoft.com/office/powerpoint/2010/main" val="7314460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lstStyle/>
          <a:p>
            <a:r>
              <a:rPr lang="en-US"/>
              <a:t>Click to edit Master title style</a:t>
            </a:r>
            <a:endParaRPr lang="en-US" dirty="0"/>
          </a:p>
        </p:txBody>
      </p:sp>
      <p:sp>
        <p:nvSpPr>
          <p:cNvPr id="6" name="Picture Placeholder 2"/>
          <p:cNvSpPr>
            <a:spLocks noGrp="1" noChangeAspect="1"/>
          </p:cNvSpPr>
          <p:nvPr>
            <p:ph type="pic" idx="13"/>
          </p:nvPr>
        </p:nvSpPr>
        <p:spPr>
          <a:xfrm>
            <a:off x="533400" y="533400"/>
            <a:ext cx="8077200"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rtlCol="0"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a:t>Click icon to add picture</a:t>
            </a:r>
            <a:endParaRPr lang="en-US" noProof="0" dirty="0"/>
          </a:p>
        </p:txBody>
      </p:sp>
      <p:sp>
        <p:nvSpPr>
          <p:cNvPr id="9" name="Text Placeholder 9"/>
          <p:cNvSpPr>
            <a:spLocks noGrp="1"/>
          </p:cNvSpPr>
          <p:nvPr>
            <p:ph type="body" sz="quarter" idx="14"/>
          </p:nvPr>
        </p:nvSpPr>
        <p:spPr>
          <a:xfrm>
            <a:off x="762002" y="3843867"/>
            <a:ext cx="7281332"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Date Placeholder 3">
            <a:extLst>
              <a:ext uri="{FF2B5EF4-FFF2-40B4-BE49-F238E27FC236}">
                <a16:creationId xmlns:a16="http://schemas.microsoft.com/office/drawing/2014/main" id="{6B1DE6C7-DAC3-101B-FE41-2DF810F2D24C}"/>
              </a:ext>
            </a:extLst>
          </p:cNvPr>
          <p:cNvSpPr>
            <a:spLocks noGrp="1"/>
          </p:cNvSpPr>
          <p:nvPr>
            <p:ph type="dt" sz="half" idx="15"/>
          </p:nvPr>
        </p:nvSpPr>
        <p:spPr/>
        <p:txBody>
          <a:bodyPr/>
          <a:lstStyle>
            <a:lvl1pPr>
              <a:defRPr/>
            </a:lvl1pPr>
          </a:lstStyle>
          <a:p>
            <a:pPr>
              <a:defRPr/>
            </a:pPr>
            <a:endParaRPr lang="en-US"/>
          </a:p>
        </p:txBody>
      </p:sp>
      <p:sp>
        <p:nvSpPr>
          <p:cNvPr id="4" name="Footer Placeholder 4">
            <a:extLst>
              <a:ext uri="{FF2B5EF4-FFF2-40B4-BE49-F238E27FC236}">
                <a16:creationId xmlns:a16="http://schemas.microsoft.com/office/drawing/2014/main" id="{A236C18D-A577-85D2-B917-469E3B802388}"/>
              </a:ext>
            </a:extLst>
          </p:cNvPr>
          <p:cNvSpPr>
            <a:spLocks noGrp="1"/>
          </p:cNvSpPr>
          <p:nvPr>
            <p:ph type="ftr" sz="quarter" idx="16"/>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1D671322-B91C-3AE9-30FD-349FE67BD800}"/>
              </a:ext>
            </a:extLst>
          </p:cNvPr>
          <p:cNvSpPr>
            <a:spLocks noGrp="1"/>
          </p:cNvSpPr>
          <p:nvPr>
            <p:ph type="sldNum" sz="quarter" idx="17"/>
          </p:nvPr>
        </p:nvSpPr>
        <p:spPr/>
        <p:txBody>
          <a:bodyPr/>
          <a:lstStyle>
            <a:lvl1pPr>
              <a:defRPr/>
            </a:lvl1pPr>
          </a:lstStyle>
          <a:p>
            <a:fld id="{62652614-2EF4-3444-9A3F-8410412E7481}" type="slidenum">
              <a:rPr lang="en-US" altLang="en-US"/>
              <a:pPr/>
              <a:t>‹#›</a:t>
            </a:fld>
            <a:endParaRPr lang="en-US" altLang="en-US"/>
          </a:p>
        </p:txBody>
      </p:sp>
    </p:spTree>
    <p:extLst>
      <p:ext uri="{BB962C8B-B14F-4D97-AF65-F5344CB8AC3E}">
        <p14:creationId xmlns:p14="http://schemas.microsoft.com/office/powerpoint/2010/main" val="33740126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533400" y="533400"/>
            <a:ext cx="8077200" cy="2895600"/>
          </a:xfrm>
        </p:spPr>
        <p:txBody>
          <a:bodyPr/>
          <a:lstStyle>
            <a:lvl1pPr algn="l">
              <a:defRPr sz="2800" b="0" cap="all"/>
            </a:lvl1pPr>
          </a:lstStyle>
          <a:p>
            <a:r>
              <a:rPr lang="en-US"/>
              <a:t>Click to edit Master title style</a:t>
            </a:r>
            <a:endParaRPr lang="en-US" dirty="0"/>
          </a:p>
        </p:txBody>
      </p:sp>
      <p:sp>
        <p:nvSpPr>
          <p:cNvPr id="3" name="Text Placeholder 2"/>
          <p:cNvSpPr>
            <a:spLocks noGrp="1"/>
          </p:cNvSpPr>
          <p:nvPr>
            <p:ph type="body" idx="1"/>
          </p:nvPr>
        </p:nvSpPr>
        <p:spPr>
          <a:xfrm>
            <a:off x="533400" y="4114800"/>
            <a:ext cx="6383552" cy="1905000"/>
          </a:xfrm>
        </p:spPr>
        <p:txBody>
          <a:bodyPr>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4CD2CFF-53D8-8C61-25D1-C80350131E05}"/>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93D700B6-80E2-7E64-AB7C-AC6DBE85A530}"/>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E7EE9E41-58FD-5FA5-6D67-602965E1012B}"/>
              </a:ext>
            </a:extLst>
          </p:cNvPr>
          <p:cNvSpPr>
            <a:spLocks noGrp="1"/>
          </p:cNvSpPr>
          <p:nvPr>
            <p:ph type="sldNum" sz="quarter" idx="12"/>
          </p:nvPr>
        </p:nvSpPr>
        <p:spPr/>
        <p:txBody>
          <a:bodyPr/>
          <a:lstStyle>
            <a:lvl1pPr>
              <a:defRPr/>
            </a:lvl1pPr>
          </a:lstStyle>
          <a:p>
            <a:fld id="{C06EEC8F-FFF2-314E-A37B-7D642D85AE98}" type="slidenum">
              <a:rPr lang="en-US" altLang="en-US"/>
              <a:pPr/>
              <a:t>‹#›</a:t>
            </a:fld>
            <a:endParaRPr lang="en-US" altLang="en-US"/>
          </a:p>
        </p:txBody>
      </p:sp>
    </p:spTree>
    <p:extLst>
      <p:ext uri="{BB962C8B-B14F-4D97-AF65-F5344CB8AC3E}">
        <p14:creationId xmlns:p14="http://schemas.microsoft.com/office/powerpoint/2010/main" val="10830978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92ADBF5-F094-EA31-0FC1-C9A7D11FA743}"/>
              </a:ext>
            </a:extLst>
          </p:cNvPr>
          <p:cNvSpPr txBox="1">
            <a:spLocks noChangeArrowheads="1"/>
          </p:cNvSpPr>
          <p:nvPr/>
        </p:nvSpPr>
        <p:spPr bwMode="auto">
          <a:xfrm>
            <a:off x="228600" y="711200"/>
            <a:ext cx="457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a:defRPr/>
            </a:pPr>
            <a:r>
              <a:rPr lang="en-US" altLang="en-US" sz="8000"/>
              <a:t>“</a:t>
            </a:r>
          </a:p>
        </p:txBody>
      </p:sp>
      <p:sp>
        <p:nvSpPr>
          <p:cNvPr id="5" name="TextBox 4">
            <a:extLst>
              <a:ext uri="{FF2B5EF4-FFF2-40B4-BE49-F238E27FC236}">
                <a16:creationId xmlns:a16="http://schemas.microsoft.com/office/drawing/2014/main" id="{CAB8239F-445B-4014-241D-6DB7017AC0ED}"/>
              </a:ext>
            </a:extLst>
          </p:cNvPr>
          <p:cNvSpPr txBox="1">
            <a:spLocks noChangeArrowheads="1"/>
          </p:cNvSpPr>
          <p:nvPr/>
        </p:nvSpPr>
        <p:spPr bwMode="auto">
          <a:xfrm>
            <a:off x="7696200" y="2768600"/>
            <a:ext cx="457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algn="r">
              <a:defRPr/>
            </a:pPr>
            <a:r>
              <a:rPr lang="en-US" altLang="en-US" sz="8000"/>
              <a:t>”</a:t>
            </a:r>
          </a:p>
        </p:txBody>
      </p:sp>
      <p:sp>
        <p:nvSpPr>
          <p:cNvPr id="2" name="Title 1"/>
          <p:cNvSpPr>
            <a:spLocks noGrp="1"/>
          </p:cNvSpPr>
          <p:nvPr>
            <p:ph type="title"/>
          </p:nvPr>
        </p:nvSpPr>
        <p:spPr>
          <a:xfrm>
            <a:off x="856283" y="533400"/>
            <a:ext cx="6859787" cy="2895600"/>
          </a:xfrm>
        </p:spPr>
        <p:txBody>
          <a:bodyPr/>
          <a:lstStyle>
            <a:lvl1pPr algn="l">
              <a:defRPr sz="28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66800" y="3429000"/>
            <a:ext cx="6402467" cy="482600"/>
          </a:xfrm>
        </p:spPr>
        <p:txBody>
          <a:bodyP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533400" y="4301070"/>
            <a:ext cx="6382361" cy="1718730"/>
          </a:xfrm>
        </p:spPr>
        <p:txBody>
          <a:bodyP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6" name="Date Placeholder 3">
            <a:extLst>
              <a:ext uri="{FF2B5EF4-FFF2-40B4-BE49-F238E27FC236}">
                <a16:creationId xmlns:a16="http://schemas.microsoft.com/office/drawing/2014/main" id="{C1758B7B-A325-B93C-F003-2B565E9ACA5E}"/>
              </a:ext>
            </a:extLst>
          </p:cNvPr>
          <p:cNvSpPr>
            <a:spLocks noGrp="1"/>
          </p:cNvSpPr>
          <p:nvPr>
            <p:ph type="dt" sz="half" idx="14"/>
          </p:nvPr>
        </p:nvSpPr>
        <p:spPr/>
        <p:txBody>
          <a:bodyPr/>
          <a:lstStyle>
            <a:lvl1pPr>
              <a:defRPr/>
            </a:lvl1pPr>
          </a:lstStyle>
          <a:p>
            <a:pPr>
              <a:defRPr/>
            </a:pPr>
            <a:endParaRPr lang="en-US"/>
          </a:p>
        </p:txBody>
      </p:sp>
      <p:sp>
        <p:nvSpPr>
          <p:cNvPr id="7" name="Footer Placeholder 4">
            <a:extLst>
              <a:ext uri="{FF2B5EF4-FFF2-40B4-BE49-F238E27FC236}">
                <a16:creationId xmlns:a16="http://schemas.microsoft.com/office/drawing/2014/main" id="{EF2990B9-422F-129A-3131-610A7158FF79}"/>
              </a:ext>
            </a:extLst>
          </p:cNvPr>
          <p:cNvSpPr>
            <a:spLocks noGrp="1"/>
          </p:cNvSpPr>
          <p:nvPr>
            <p:ph type="ftr" sz="quarter" idx="15"/>
          </p:nvPr>
        </p:nvSpPr>
        <p:spPr/>
        <p:txBody>
          <a:bodyPr/>
          <a:lstStyle>
            <a:lvl1pPr>
              <a:defRPr/>
            </a:lvl1pPr>
          </a:lstStyle>
          <a:p>
            <a:pPr>
              <a:defRPr/>
            </a:pPr>
            <a:endParaRPr lang="en-US"/>
          </a:p>
        </p:txBody>
      </p:sp>
      <p:sp>
        <p:nvSpPr>
          <p:cNvPr id="8" name="Slide Number Placeholder 5">
            <a:extLst>
              <a:ext uri="{FF2B5EF4-FFF2-40B4-BE49-F238E27FC236}">
                <a16:creationId xmlns:a16="http://schemas.microsoft.com/office/drawing/2014/main" id="{57F65C05-3152-235E-0CD5-3297B295654F}"/>
              </a:ext>
            </a:extLst>
          </p:cNvPr>
          <p:cNvSpPr>
            <a:spLocks noGrp="1"/>
          </p:cNvSpPr>
          <p:nvPr>
            <p:ph type="sldNum" sz="quarter" idx="16"/>
          </p:nvPr>
        </p:nvSpPr>
        <p:spPr/>
        <p:txBody>
          <a:bodyPr/>
          <a:lstStyle>
            <a:lvl1pPr>
              <a:defRPr/>
            </a:lvl1pPr>
          </a:lstStyle>
          <a:p>
            <a:fld id="{367CC2A8-F221-E440-9FAD-A211665C0892}" type="slidenum">
              <a:rPr lang="en-US" altLang="en-US"/>
              <a:pPr/>
              <a:t>‹#›</a:t>
            </a:fld>
            <a:endParaRPr lang="en-US" altLang="en-US"/>
          </a:p>
        </p:txBody>
      </p:sp>
    </p:spTree>
    <p:extLst>
      <p:ext uri="{BB962C8B-B14F-4D97-AF65-F5344CB8AC3E}">
        <p14:creationId xmlns:p14="http://schemas.microsoft.com/office/powerpoint/2010/main" val="288598657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533400" y="3429000"/>
            <a:ext cx="6382361" cy="1697400"/>
          </a:xfrm>
        </p:spPr>
        <p:txBody>
          <a:bodyPr anchor="b"/>
          <a:lstStyle>
            <a:lvl1pPr algn="l">
              <a:defRPr sz="2800" b="0" cap="all"/>
            </a:lvl1pPr>
          </a:lstStyle>
          <a:p>
            <a:r>
              <a:rPr lang="en-US"/>
              <a:t>Click to edit Master title style</a:t>
            </a:r>
            <a:endParaRPr lang="en-US" dirty="0"/>
          </a:p>
        </p:txBody>
      </p:sp>
      <p:sp>
        <p:nvSpPr>
          <p:cNvPr id="3" name="Text Placeholder 2"/>
          <p:cNvSpPr>
            <a:spLocks noGrp="1"/>
          </p:cNvSpPr>
          <p:nvPr>
            <p:ph type="body" idx="1"/>
          </p:nvPr>
        </p:nvSpPr>
        <p:spPr>
          <a:xfrm>
            <a:off x="533400" y="5132980"/>
            <a:ext cx="6383552" cy="886819"/>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B435BD-66FE-BCBE-DC08-26A2873D16AC}"/>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3D2ADB3B-1C1B-E550-8928-A349D9887D9D}"/>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3B9ED09B-BBAB-354E-64B0-CFAED201FFC9}"/>
              </a:ext>
            </a:extLst>
          </p:cNvPr>
          <p:cNvSpPr>
            <a:spLocks noGrp="1"/>
          </p:cNvSpPr>
          <p:nvPr>
            <p:ph type="sldNum" sz="quarter" idx="12"/>
          </p:nvPr>
        </p:nvSpPr>
        <p:spPr/>
        <p:txBody>
          <a:bodyPr/>
          <a:lstStyle>
            <a:lvl1pPr>
              <a:defRPr/>
            </a:lvl1pPr>
          </a:lstStyle>
          <a:p>
            <a:fld id="{7D682022-E888-CA4C-8B07-E9DBF980A617}" type="slidenum">
              <a:rPr lang="en-US" altLang="en-US"/>
              <a:pPr/>
              <a:t>‹#›</a:t>
            </a:fld>
            <a:endParaRPr lang="en-US" altLang="en-US"/>
          </a:p>
        </p:txBody>
      </p:sp>
    </p:spTree>
    <p:extLst>
      <p:ext uri="{BB962C8B-B14F-4D97-AF65-F5344CB8AC3E}">
        <p14:creationId xmlns:p14="http://schemas.microsoft.com/office/powerpoint/2010/main" val="213132808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E18E0DA-78DB-D465-0AAB-853F22BDB808}"/>
              </a:ext>
            </a:extLst>
          </p:cNvPr>
          <p:cNvSpPr txBox="1">
            <a:spLocks noChangeArrowheads="1"/>
          </p:cNvSpPr>
          <p:nvPr/>
        </p:nvSpPr>
        <p:spPr bwMode="auto">
          <a:xfrm>
            <a:off x="228600" y="711200"/>
            <a:ext cx="457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a:defRPr/>
            </a:pPr>
            <a:r>
              <a:rPr lang="en-US" altLang="en-US" sz="8000"/>
              <a:t>“</a:t>
            </a:r>
          </a:p>
        </p:txBody>
      </p:sp>
      <p:sp>
        <p:nvSpPr>
          <p:cNvPr id="5" name="TextBox 4">
            <a:extLst>
              <a:ext uri="{FF2B5EF4-FFF2-40B4-BE49-F238E27FC236}">
                <a16:creationId xmlns:a16="http://schemas.microsoft.com/office/drawing/2014/main" id="{C891B62D-C69F-D271-BEF4-31D516B5594D}"/>
              </a:ext>
            </a:extLst>
          </p:cNvPr>
          <p:cNvSpPr txBox="1">
            <a:spLocks noChangeArrowheads="1"/>
          </p:cNvSpPr>
          <p:nvPr/>
        </p:nvSpPr>
        <p:spPr bwMode="auto">
          <a:xfrm>
            <a:off x="7696200" y="2768600"/>
            <a:ext cx="457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algn="r">
              <a:defRPr/>
            </a:pPr>
            <a:r>
              <a:rPr lang="en-US" altLang="en-US" sz="8000"/>
              <a:t>”</a:t>
            </a:r>
          </a:p>
        </p:txBody>
      </p:sp>
      <p:sp>
        <p:nvSpPr>
          <p:cNvPr id="2" name="Title 1"/>
          <p:cNvSpPr>
            <a:spLocks noGrp="1"/>
          </p:cNvSpPr>
          <p:nvPr>
            <p:ph type="title"/>
          </p:nvPr>
        </p:nvSpPr>
        <p:spPr>
          <a:xfrm>
            <a:off x="856284" y="533400"/>
            <a:ext cx="6859786" cy="2895600"/>
          </a:xfrm>
        </p:spPr>
        <p:txBody>
          <a:bodyPr/>
          <a:lstStyle>
            <a:lvl1pPr algn="l">
              <a:defRPr sz="28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533400" y="3886200"/>
            <a:ext cx="6382361" cy="1049866"/>
          </a:xfrm>
        </p:spPr>
        <p:txBody>
          <a:bodyPr rtlCol="0" anchor="b">
            <a:normAutofit/>
          </a:bodyPr>
          <a:lstStyle>
            <a:lvl1pPr>
              <a:buNone/>
              <a:defRPr lang="en-US" sz="2000" b="0" cap="all" dirty="0">
                <a:ln w="3175" cmpd="sng">
                  <a:noFill/>
                </a:ln>
                <a:solidFill>
                  <a:schemeClr val="tx1"/>
                </a:solidFill>
                <a:effectLst/>
              </a:defRPr>
            </a:lvl1pPr>
          </a:lstStyle>
          <a:p>
            <a:pPr lvl="0"/>
            <a:r>
              <a:rPr lang="en-US"/>
              <a:t>Click to edit Master text styles</a:t>
            </a:r>
          </a:p>
        </p:txBody>
      </p:sp>
      <p:sp>
        <p:nvSpPr>
          <p:cNvPr id="3" name="Text Placeholder 2"/>
          <p:cNvSpPr>
            <a:spLocks noGrp="1"/>
          </p:cNvSpPr>
          <p:nvPr>
            <p:ph type="body" idx="1"/>
          </p:nvPr>
        </p:nvSpPr>
        <p:spPr>
          <a:xfrm>
            <a:off x="533400" y="4953000"/>
            <a:ext cx="6382360" cy="10668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6" name="Date Placeholder 3">
            <a:extLst>
              <a:ext uri="{FF2B5EF4-FFF2-40B4-BE49-F238E27FC236}">
                <a16:creationId xmlns:a16="http://schemas.microsoft.com/office/drawing/2014/main" id="{1D8E75DC-ECE5-C1F9-89AD-575C2F084A3A}"/>
              </a:ext>
            </a:extLst>
          </p:cNvPr>
          <p:cNvSpPr>
            <a:spLocks noGrp="1"/>
          </p:cNvSpPr>
          <p:nvPr>
            <p:ph type="dt" sz="half" idx="14"/>
          </p:nvPr>
        </p:nvSpPr>
        <p:spPr/>
        <p:txBody>
          <a:bodyPr/>
          <a:lstStyle>
            <a:lvl1pPr>
              <a:defRPr/>
            </a:lvl1pPr>
          </a:lstStyle>
          <a:p>
            <a:pPr>
              <a:defRPr/>
            </a:pPr>
            <a:endParaRPr lang="en-US"/>
          </a:p>
        </p:txBody>
      </p:sp>
      <p:sp>
        <p:nvSpPr>
          <p:cNvPr id="7" name="Footer Placeholder 4">
            <a:extLst>
              <a:ext uri="{FF2B5EF4-FFF2-40B4-BE49-F238E27FC236}">
                <a16:creationId xmlns:a16="http://schemas.microsoft.com/office/drawing/2014/main" id="{FA6D9394-7354-196D-93D7-08FC7842446B}"/>
              </a:ext>
            </a:extLst>
          </p:cNvPr>
          <p:cNvSpPr>
            <a:spLocks noGrp="1"/>
          </p:cNvSpPr>
          <p:nvPr>
            <p:ph type="ftr" sz="quarter" idx="15"/>
          </p:nvPr>
        </p:nvSpPr>
        <p:spPr/>
        <p:txBody>
          <a:bodyPr/>
          <a:lstStyle>
            <a:lvl1pPr>
              <a:defRPr/>
            </a:lvl1pPr>
          </a:lstStyle>
          <a:p>
            <a:pPr>
              <a:defRPr/>
            </a:pPr>
            <a:endParaRPr lang="en-US"/>
          </a:p>
        </p:txBody>
      </p:sp>
      <p:sp>
        <p:nvSpPr>
          <p:cNvPr id="8" name="Slide Number Placeholder 5">
            <a:extLst>
              <a:ext uri="{FF2B5EF4-FFF2-40B4-BE49-F238E27FC236}">
                <a16:creationId xmlns:a16="http://schemas.microsoft.com/office/drawing/2014/main" id="{04C176DC-CB79-D9DB-DA83-713F66B620EC}"/>
              </a:ext>
            </a:extLst>
          </p:cNvPr>
          <p:cNvSpPr>
            <a:spLocks noGrp="1"/>
          </p:cNvSpPr>
          <p:nvPr>
            <p:ph type="sldNum" sz="quarter" idx="16"/>
          </p:nvPr>
        </p:nvSpPr>
        <p:spPr/>
        <p:txBody>
          <a:bodyPr/>
          <a:lstStyle>
            <a:lvl1pPr>
              <a:defRPr/>
            </a:lvl1pPr>
          </a:lstStyle>
          <a:p>
            <a:fld id="{9BE8A255-5D37-7E45-9234-05C87C1CB705}" type="slidenum">
              <a:rPr lang="en-US" altLang="en-US"/>
              <a:pPr/>
              <a:t>‹#›</a:t>
            </a:fld>
            <a:endParaRPr lang="en-US" altLang="en-US"/>
          </a:p>
        </p:txBody>
      </p:sp>
    </p:spTree>
    <p:extLst>
      <p:ext uri="{BB962C8B-B14F-4D97-AF65-F5344CB8AC3E}">
        <p14:creationId xmlns:p14="http://schemas.microsoft.com/office/powerpoint/2010/main" val="76880611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533400" y="533400"/>
            <a:ext cx="7525658" cy="2895600"/>
          </a:xfrm>
        </p:spPr>
        <p:txBody>
          <a:bodyPr/>
          <a:lstStyle>
            <a:lvl1pPr>
              <a:defRPr lang="en-US" sz="2800" b="0" dirty="0"/>
            </a:lvl1pPr>
          </a:lstStyle>
          <a:p>
            <a:pPr lvl="0"/>
            <a:r>
              <a:rPr lang="en-US"/>
              <a:t>Click to edit Master title style</a:t>
            </a:r>
            <a:endParaRPr lang="en-US" dirty="0"/>
          </a:p>
        </p:txBody>
      </p:sp>
      <p:sp>
        <p:nvSpPr>
          <p:cNvPr id="10" name="Text Placeholder 9"/>
          <p:cNvSpPr>
            <a:spLocks noGrp="1"/>
          </p:cNvSpPr>
          <p:nvPr>
            <p:ph type="body" sz="quarter" idx="13"/>
          </p:nvPr>
        </p:nvSpPr>
        <p:spPr>
          <a:xfrm>
            <a:off x="533400" y="3928534"/>
            <a:ext cx="6382361" cy="838200"/>
          </a:xfrm>
        </p:spPr>
        <p:txBody>
          <a:bodyPr rtlCol="0" anchor="b">
            <a:normAutofit/>
          </a:bodyPr>
          <a:lstStyle>
            <a:lvl1pPr>
              <a:buNone/>
              <a:defRPr lang="en-US" sz="2000" b="0" cap="all" dirty="0">
                <a:ln w="3175" cmpd="sng">
                  <a:noFill/>
                </a:ln>
                <a:solidFill>
                  <a:schemeClr val="tx1"/>
                </a:solidFill>
                <a:effectLst/>
              </a:defRPr>
            </a:lvl1pPr>
          </a:lstStyle>
          <a:p>
            <a:pPr lvl="0"/>
            <a:r>
              <a:rPr lang="en-US"/>
              <a:t>Click to edit Master text styles</a:t>
            </a:r>
          </a:p>
        </p:txBody>
      </p:sp>
      <p:sp>
        <p:nvSpPr>
          <p:cNvPr id="3" name="Text Placeholder 2"/>
          <p:cNvSpPr>
            <a:spLocks noGrp="1"/>
          </p:cNvSpPr>
          <p:nvPr>
            <p:ph type="body" idx="1"/>
          </p:nvPr>
        </p:nvSpPr>
        <p:spPr>
          <a:xfrm>
            <a:off x="533400" y="4766735"/>
            <a:ext cx="6382360" cy="1253065"/>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007551E-063B-5623-434C-A271EF82905F}"/>
              </a:ext>
            </a:extLst>
          </p:cNvPr>
          <p:cNvSpPr>
            <a:spLocks noGrp="1"/>
          </p:cNvSpPr>
          <p:nvPr>
            <p:ph type="dt" sz="half" idx="14"/>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5959953D-CB33-6021-FEBC-D8B45C095696}"/>
              </a:ext>
            </a:extLst>
          </p:cNvPr>
          <p:cNvSpPr>
            <a:spLocks noGrp="1"/>
          </p:cNvSpPr>
          <p:nvPr>
            <p:ph type="ftr" sz="quarter" idx="15"/>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05AC0415-17B3-2334-F6C7-B1D60DBA99E3}"/>
              </a:ext>
            </a:extLst>
          </p:cNvPr>
          <p:cNvSpPr>
            <a:spLocks noGrp="1"/>
          </p:cNvSpPr>
          <p:nvPr>
            <p:ph type="sldNum" sz="quarter" idx="16"/>
          </p:nvPr>
        </p:nvSpPr>
        <p:spPr/>
        <p:txBody>
          <a:bodyPr/>
          <a:lstStyle>
            <a:lvl1pPr>
              <a:defRPr/>
            </a:lvl1pPr>
          </a:lstStyle>
          <a:p>
            <a:fld id="{0F3A260D-0794-1D4C-A787-F4A102DEA8D3}" type="slidenum">
              <a:rPr lang="en-US" altLang="en-US"/>
              <a:pPr/>
              <a:t>‹#›</a:t>
            </a:fld>
            <a:endParaRPr lang="en-US" altLang="en-US"/>
          </a:p>
        </p:txBody>
      </p:sp>
    </p:spTree>
    <p:extLst>
      <p:ext uri="{BB962C8B-B14F-4D97-AF65-F5344CB8AC3E}">
        <p14:creationId xmlns:p14="http://schemas.microsoft.com/office/powerpoint/2010/main" val="387298412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lstStyle>
            <a:lvl1pPr algn="l">
              <a:defRPr sz="2800"/>
            </a:lvl1pPr>
          </a:lstStyle>
          <a:p>
            <a:r>
              <a:rPr lang="en-US"/>
              <a:t>Click to edit Master title style</a:t>
            </a:r>
            <a:endParaRPr lang="en-US" dirty="0"/>
          </a:p>
        </p:txBody>
      </p:sp>
      <p:sp>
        <p:nvSpPr>
          <p:cNvPr id="3" name="Vertical Text Placeholder 2"/>
          <p:cNvSpPr>
            <a:spLocks noGrp="1"/>
          </p:cNvSpPr>
          <p:nvPr>
            <p:ph type="body" orient="vert" idx="1"/>
          </p:nvPr>
        </p:nvSpPr>
        <p:spPr>
          <a:xfrm>
            <a:off x="533400" y="533401"/>
            <a:ext cx="6554867" cy="376767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B9C7506D-F637-16E2-67BF-299BE287E807}"/>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76AE4646-B3C7-D696-511A-129A07A4D002}"/>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F511EE63-3294-4EBC-62AB-72C1EDFBFD11}"/>
              </a:ext>
            </a:extLst>
          </p:cNvPr>
          <p:cNvSpPr>
            <a:spLocks noGrp="1"/>
          </p:cNvSpPr>
          <p:nvPr>
            <p:ph type="sldNum" sz="quarter" idx="12"/>
          </p:nvPr>
        </p:nvSpPr>
        <p:spPr/>
        <p:txBody>
          <a:bodyPr/>
          <a:lstStyle>
            <a:lvl1pPr>
              <a:defRPr/>
            </a:lvl1pPr>
          </a:lstStyle>
          <a:p>
            <a:fld id="{9DA01BA7-07C8-1347-9428-3702D7512370}" type="slidenum">
              <a:rPr lang="en-US" altLang="en-US"/>
              <a:pPr/>
              <a:t>‹#›</a:t>
            </a:fld>
            <a:endParaRPr lang="en-US" altLang="en-US"/>
          </a:p>
        </p:txBody>
      </p:sp>
    </p:spTree>
    <p:extLst>
      <p:ext uri="{BB962C8B-B14F-4D97-AF65-F5344CB8AC3E}">
        <p14:creationId xmlns:p14="http://schemas.microsoft.com/office/powerpoint/2010/main" val="66358099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66406" y="533400"/>
            <a:ext cx="2044194" cy="4419600"/>
          </a:xfrm>
        </p:spPr>
        <p:txBody>
          <a:bodyPr vert="eaVert"/>
          <a:lstStyle>
            <a:lvl1pPr>
              <a:defRPr sz="2800"/>
            </a:lvl1pPr>
          </a:lstStyle>
          <a:p>
            <a:r>
              <a:rPr lang="en-US"/>
              <a:t>Click to edit Master title style</a:t>
            </a:r>
            <a:endParaRPr lang="en-US" dirty="0"/>
          </a:p>
        </p:txBody>
      </p:sp>
      <p:sp>
        <p:nvSpPr>
          <p:cNvPr id="3" name="Vertical Text Placeholder 2"/>
          <p:cNvSpPr>
            <a:spLocks noGrp="1"/>
          </p:cNvSpPr>
          <p:nvPr>
            <p:ph type="body" orient="vert" idx="1"/>
          </p:nvPr>
        </p:nvSpPr>
        <p:spPr>
          <a:xfrm>
            <a:off x="533400" y="533400"/>
            <a:ext cx="5850012" cy="54864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A18F3C95-285A-5127-525C-206344D7F13C}"/>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85434E7D-B290-7642-935A-2C9AB82D6703}"/>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E42D2CE8-0414-D408-7FDE-6D082B23118F}"/>
              </a:ext>
            </a:extLst>
          </p:cNvPr>
          <p:cNvSpPr>
            <a:spLocks noGrp="1"/>
          </p:cNvSpPr>
          <p:nvPr>
            <p:ph type="sldNum" sz="quarter" idx="12"/>
          </p:nvPr>
        </p:nvSpPr>
        <p:spPr/>
        <p:txBody>
          <a:bodyPr/>
          <a:lstStyle>
            <a:lvl1pPr>
              <a:defRPr/>
            </a:lvl1pPr>
          </a:lstStyle>
          <a:p>
            <a:fld id="{595BC556-8411-7C45-80CA-0846346789CD}" type="slidenum">
              <a:rPr lang="en-US" altLang="en-US"/>
              <a:pPr/>
              <a:t>‹#›</a:t>
            </a:fld>
            <a:endParaRPr lang="en-US" altLang="en-US"/>
          </a:p>
        </p:txBody>
      </p:sp>
    </p:spTree>
    <p:extLst>
      <p:ext uri="{BB962C8B-B14F-4D97-AF65-F5344CB8AC3E}">
        <p14:creationId xmlns:p14="http://schemas.microsoft.com/office/powerpoint/2010/main" val="224225808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cSld name="1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pPr>
              <a:defRPr/>
            </a:pPr>
            <a:fld id="{B482C502-5C80-43A1-9639-EF728B5D9CC7}" type="datetimeFigureOut">
              <a:rPr lang="en-GB">
                <a:solidFill>
                  <a:prstClr val="black">
                    <a:tint val="75000"/>
                  </a:prstClr>
                </a:solidFill>
              </a:rPr>
              <a:pPr>
                <a:defRPr/>
              </a:pPr>
              <a:t>01/06/2026</a:t>
            </a:fld>
            <a:endParaRPr lang="en-GB">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5505E645-EC26-4E09-9283-ECB733237A01}" type="slidenum">
              <a:rPr lang="en-GB">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33124389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1">
          <a:gsLst>
            <a:gs pos="0">
              <a:srgbClr val="64D4EF"/>
            </a:gs>
            <a:gs pos="10001">
              <a:srgbClr val="64D4EF"/>
            </a:gs>
            <a:gs pos="100000">
              <a:srgbClr val="06588E"/>
            </a:gs>
          </a:gsLst>
          <a:lin ang="6120000" scaled="1"/>
        </a:gradFill>
        <a:effectLst/>
      </p:bgPr>
    </p:bg>
    <p:spTree>
      <p:nvGrpSpPr>
        <p:cNvPr id="1" name=""/>
        <p:cNvGrpSpPr/>
        <p:nvPr/>
      </p:nvGrpSpPr>
      <p:grpSpPr>
        <a:xfrm>
          <a:off x="0" y="0"/>
          <a:ext cx="0" cy="0"/>
          <a:chOff x="0" y="0"/>
          <a:chExt cx="0" cy="0"/>
        </a:xfrm>
      </p:grpSpPr>
      <p:grpSp>
        <p:nvGrpSpPr>
          <p:cNvPr id="1026" name="Group 6">
            <a:extLst>
              <a:ext uri="{FF2B5EF4-FFF2-40B4-BE49-F238E27FC236}">
                <a16:creationId xmlns:a16="http://schemas.microsoft.com/office/drawing/2014/main" id="{8CA2AC13-0AA8-D7B0-3A3E-98CA6F1A8DC6}"/>
              </a:ext>
            </a:extLst>
          </p:cNvPr>
          <p:cNvGrpSpPr>
            <a:grpSpLocks/>
          </p:cNvGrpSpPr>
          <p:nvPr/>
        </p:nvGrpSpPr>
        <p:grpSpPr bwMode="auto">
          <a:xfrm>
            <a:off x="6670675" y="3894138"/>
            <a:ext cx="2470150" cy="2659062"/>
            <a:chOff x="6687077" y="3259666"/>
            <a:chExt cx="2981857" cy="3208867"/>
          </a:xfrm>
        </p:grpSpPr>
        <p:cxnSp>
          <p:nvCxnSpPr>
            <p:cNvPr id="8" name="Straight Connector 7">
              <a:extLst>
                <a:ext uri="{FF2B5EF4-FFF2-40B4-BE49-F238E27FC236}">
                  <a16:creationId xmlns:a16="http://schemas.microsoft.com/office/drawing/2014/main" id="{95DFFEDA-D806-D97D-D2EF-C13B1A2185B8}"/>
                </a:ext>
              </a:extLst>
            </p:cNvPr>
            <p:cNvCxnSpPr/>
            <p:nvPr/>
          </p:nvCxnSpPr>
          <p:spPr>
            <a:xfrm flipH="1">
              <a:off x="8756746" y="3259666"/>
              <a:ext cx="912188" cy="91189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a:extLst>
                <a:ext uri="{FF2B5EF4-FFF2-40B4-BE49-F238E27FC236}">
                  <a16:creationId xmlns:a16="http://schemas.microsoft.com/office/drawing/2014/main" id="{0442519D-EEE4-2AEF-9EEF-513E74B39AEF}"/>
                </a:ext>
              </a:extLst>
            </p:cNvPr>
            <p:cNvCxnSpPr/>
            <p:nvPr/>
          </p:nvCxnSpPr>
          <p:spPr>
            <a:xfrm flipH="1">
              <a:off x="6687077" y="3485724"/>
              <a:ext cx="2981857" cy="2982809"/>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a:extLst>
                <a:ext uri="{FF2B5EF4-FFF2-40B4-BE49-F238E27FC236}">
                  <a16:creationId xmlns:a16="http://schemas.microsoft.com/office/drawing/2014/main" id="{D95BD287-D8EE-57AB-8209-E784FF32C0D0}"/>
                </a:ext>
              </a:extLst>
            </p:cNvPr>
            <p:cNvCxnSpPr/>
            <p:nvPr/>
          </p:nvCxnSpPr>
          <p:spPr>
            <a:xfrm flipH="1">
              <a:off x="7771737" y="3581511"/>
              <a:ext cx="1897197" cy="1896584"/>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09511547-846D-EF62-9A13-E0AD91D3C718}"/>
                </a:ext>
              </a:extLst>
            </p:cNvPr>
            <p:cNvCxnSpPr/>
            <p:nvPr/>
          </p:nvCxnSpPr>
          <p:spPr>
            <a:xfrm flipH="1">
              <a:off x="7923130" y="3433998"/>
              <a:ext cx="1740055" cy="1739494"/>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95650FF4-15E4-AF5D-AEC6-CC66608D6DB0}"/>
                </a:ext>
              </a:extLst>
            </p:cNvPr>
            <p:cNvCxnSpPr/>
            <p:nvPr/>
          </p:nvCxnSpPr>
          <p:spPr>
            <a:xfrm flipH="1">
              <a:off x="8398388" y="3985732"/>
              <a:ext cx="1264798" cy="126439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a:extLst>
              <a:ext uri="{FF2B5EF4-FFF2-40B4-BE49-F238E27FC236}">
                <a16:creationId xmlns:a16="http://schemas.microsoft.com/office/drawing/2014/main" id="{1205CA29-B278-8E2E-28CE-74FCEA31A6A8}"/>
              </a:ext>
            </a:extLst>
          </p:cNvPr>
          <p:cNvSpPr>
            <a:spLocks noGrp="1"/>
          </p:cNvSpPr>
          <p:nvPr>
            <p:ph type="title"/>
          </p:nvPr>
        </p:nvSpPr>
        <p:spPr>
          <a:xfrm>
            <a:off x="533400" y="4495800"/>
            <a:ext cx="6554788" cy="1524000"/>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1028" name="Text Placeholder 2">
            <a:extLst>
              <a:ext uri="{FF2B5EF4-FFF2-40B4-BE49-F238E27FC236}">
                <a16:creationId xmlns:a16="http://schemas.microsoft.com/office/drawing/2014/main" id="{954A877A-990D-1E30-E21A-E9F2FCA1581C}"/>
              </a:ext>
            </a:extLst>
          </p:cNvPr>
          <p:cNvSpPr>
            <a:spLocks noGrp="1"/>
          </p:cNvSpPr>
          <p:nvPr>
            <p:ph type="body" idx="1"/>
          </p:nvPr>
        </p:nvSpPr>
        <p:spPr bwMode="auto">
          <a:xfrm>
            <a:off x="533400" y="533400"/>
            <a:ext cx="6554788" cy="3767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CE9F2256-CE2A-3749-0225-1817BB6FC736}"/>
              </a:ext>
            </a:extLst>
          </p:cNvPr>
          <p:cNvSpPr>
            <a:spLocks noGrp="1"/>
          </p:cNvSpPr>
          <p:nvPr>
            <p:ph type="dt" sz="half" idx="2"/>
          </p:nvPr>
        </p:nvSpPr>
        <p:spPr>
          <a:xfrm>
            <a:off x="7429500" y="6172200"/>
            <a:ext cx="1201738"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pPr>
              <a:defRPr/>
            </a:pPr>
            <a:endParaRPr lang="en-US"/>
          </a:p>
        </p:txBody>
      </p:sp>
      <p:sp>
        <p:nvSpPr>
          <p:cNvPr id="5" name="Footer Placeholder 4">
            <a:extLst>
              <a:ext uri="{FF2B5EF4-FFF2-40B4-BE49-F238E27FC236}">
                <a16:creationId xmlns:a16="http://schemas.microsoft.com/office/drawing/2014/main" id="{B539F1E5-4EB7-23E1-1FF8-1132F1951ECA}"/>
              </a:ext>
            </a:extLst>
          </p:cNvPr>
          <p:cNvSpPr>
            <a:spLocks noGrp="1"/>
          </p:cNvSpPr>
          <p:nvPr>
            <p:ph type="ftr" sz="quarter" idx="3"/>
          </p:nvPr>
        </p:nvSpPr>
        <p:spPr>
          <a:xfrm>
            <a:off x="533400" y="6172200"/>
            <a:ext cx="5811838"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pPr>
              <a:defRPr/>
            </a:pPr>
            <a:endParaRPr lang="en-US"/>
          </a:p>
        </p:txBody>
      </p:sp>
      <p:sp>
        <p:nvSpPr>
          <p:cNvPr id="6" name="Slide Number Placeholder 5">
            <a:extLst>
              <a:ext uri="{FF2B5EF4-FFF2-40B4-BE49-F238E27FC236}">
                <a16:creationId xmlns:a16="http://schemas.microsoft.com/office/drawing/2014/main" id="{A2E31315-EBD5-40E2-951F-E519466261C1}"/>
              </a:ext>
            </a:extLst>
          </p:cNvPr>
          <p:cNvSpPr>
            <a:spLocks noGrp="1"/>
          </p:cNvSpPr>
          <p:nvPr>
            <p:ph type="sldNum" sz="quarter" idx="4"/>
          </p:nvPr>
        </p:nvSpPr>
        <p:spPr>
          <a:xfrm>
            <a:off x="7773988" y="5578475"/>
            <a:ext cx="857250" cy="669925"/>
          </a:xfrm>
          <a:prstGeom prst="rect">
            <a:avLst/>
          </a:prstGeom>
        </p:spPr>
        <p:txBody>
          <a:bodyPr vert="horz" wrap="square" lIns="91440" tIns="45720" rIns="91440" bIns="45720" numCol="1" anchor="b" anchorCtr="0" compatLnSpc="1">
            <a:prstTxWarp prst="textNoShape">
              <a:avLst/>
            </a:prstTxWarp>
          </a:bodyPr>
          <a:lstStyle>
            <a:lvl1pPr algn="r">
              <a:defRPr sz="2800">
                <a:solidFill>
                  <a:srgbClr val="0A304A"/>
                </a:solidFill>
                <a:latin typeface="Century Gothic" panose="020B0502020202020204" pitchFamily="34" charset="0"/>
              </a:defRPr>
            </a:lvl1pPr>
          </a:lstStyle>
          <a:p>
            <a:fld id="{B116DC78-CF18-3C4B-87B9-E631BB59D5EC}" type="slidenum">
              <a:rPr lang="en-US" altLang="en-US"/>
              <a:pPr/>
              <a:t>‹#›</a:t>
            </a:fld>
            <a:endParaRPr lang="en-US" altLang="en-US"/>
          </a:p>
        </p:txBody>
      </p:sp>
    </p:spTree>
  </p:cSld>
  <p:clrMap bg1="dk1" tx1="lt1" bg2="dk2" tx2="lt2" accent1="accent1" accent2="accent2" accent3="accent3" accent4="accent4" accent5="accent5" accent6="accent6" hlink="hlink" folHlink="folHlink"/>
  <p:sldLayoutIdLst>
    <p:sldLayoutId id="2147483894" r:id="rId1"/>
    <p:sldLayoutId id="2147483880" r:id="rId2"/>
    <p:sldLayoutId id="2147483881" r:id="rId3"/>
    <p:sldLayoutId id="2147483882" r:id="rId4"/>
    <p:sldLayoutId id="2147483883" r:id="rId5"/>
    <p:sldLayoutId id="2147483884" r:id="rId6"/>
    <p:sldLayoutId id="2147483885" r:id="rId7"/>
    <p:sldLayoutId id="2147483886" r:id="rId8"/>
    <p:sldLayoutId id="2147483887" r:id="rId9"/>
    <p:sldLayoutId id="2147483888" r:id="rId10"/>
    <p:sldLayoutId id="2147483889" r:id="rId11"/>
    <p:sldLayoutId id="2147483895" r:id="rId12"/>
    <p:sldLayoutId id="2147483890" r:id="rId13"/>
    <p:sldLayoutId id="2147483896" r:id="rId14"/>
    <p:sldLayoutId id="2147483891" r:id="rId15"/>
    <p:sldLayoutId id="2147483892" r:id="rId16"/>
    <p:sldLayoutId id="2147483893" r:id="rId17"/>
    <p:sldLayoutId id="2147483897" r:id="rId18"/>
  </p:sldLayoutIdLst>
  <p:txStyles>
    <p:titleStyle>
      <a:lvl1pPr algn="l" defTabSz="457200" rtl="0" eaLnBrk="0" fontAlgn="base" hangingPunct="0">
        <a:spcBef>
          <a:spcPct val="0"/>
        </a:spcBef>
        <a:spcAft>
          <a:spcPct val="0"/>
        </a:spcAft>
        <a:defRPr sz="3200" kern="1200" cap="all">
          <a:ln w="3175" cmpd="sng">
            <a:noFill/>
          </a:ln>
          <a:solidFill>
            <a:schemeClr val="tx1"/>
          </a:solidFill>
          <a:latin typeface="+mj-lt"/>
          <a:ea typeface="+mj-ea"/>
          <a:cs typeface="+mj-cs"/>
        </a:defRPr>
      </a:lvl1pPr>
      <a:lvl2pPr algn="l" defTabSz="457200" rtl="0" eaLnBrk="0" fontAlgn="base" hangingPunct="0">
        <a:spcBef>
          <a:spcPct val="0"/>
        </a:spcBef>
        <a:spcAft>
          <a:spcPct val="0"/>
        </a:spcAft>
        <a:defRPr sz="3200">
          <a:solidFill>
            <a:schemeClr val="tx1"/>
          </a:solidFill>
          <a:latin typeface="Century Gothic" panose="020B0502020202020204" pitchFamily="34" charset="0"/>
        </a:defRPr>
      </a:lvl2pPr>
      <a:lvl3pPr algn="l" defTabSz="457200" rtl="0" eaLnBrk="0" fontAlgn="base" hangingPunct="0">
        <a:spcBef>
          <a:spcPct val="0"/>
        </a:spcBef>
        <a:spcAft>
          <a:spcPct val="0"/>
        </a:spcAft>
        <a:defRPr sz="3200">
          <a:solidFill>
            <a:schemeClr val="tx1"/>
          </a:solidFill>
          <a:latin typeface="Century Gothic" panose="020B0502020202020204" pitchFamily="34" charset="0"/>
        </a:defRPr>
      </a:lvl3pPr>
      <a:lvl4pPr algn="l" defTabSz="457200" rtl="0" eaLnBrk="0" fontAlgn="base" hangingPunct="0">
        <a:spcBef>
          <a:spcPct val="0"/>
        </a:spcBef>
        <a:spcAft>
          <a:spcPct val="0"/>
        </a:spcAft>
        <a:defRPr sz="3200">
          <a:solidFill>
            <a:schemeClr val="tx1"/>
          </a:solidFill>
          <a:latin typeface="Century Gothic" panose="020B0502020202020204" pitchFamily="34" charset="0"/>
        </a:defRPr>
      </a:lvl4pPr>
      <a:lvl5pPr algn="l" defTabSz="457200" rtl="0" eaLnBrk="0" fontAlgn="base" hangingPunct="0">
        <a:spcBef>
          <a:spcPct val="0"/>
        </a:spcBef>
        <a:spcAft>
          <a:spcPct val="0"/>
        </a:spcAft>
        <a:defRPr sz="3200">
          <a:solidFill>
            <a:schemeClr val="tx1"/>
          </a:solidFill>
          <a:latin typeface="Century Gothic" panose="020B0502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0" fontAlgn="base" hangingPunct="0">
        <a:spcBef>
          <a:spcPct val="20000"/>
        </a:spcBef>
        <a:spcAft>
          <a:spcPts val="600"/>
        </a:spcAft>
        <a:buClr>
          <a:schemeClr val="tx1"/>
        </a:buClr>
        <a:buSzPct val="80000"/>
        <a:buFont typeface="Wingdings 3" pitchFamily="2" charset="2"/>
        <a:buChar char=""/>
        <a:defRPr sz="2000" kern="1200">
          <a:solidFill>
            <a:srgbClr val="0F496F"/>
          </a:solidFill>
          <a:latin typeface="+mn-lt"/>
          <a:ea typeface="+mn-ea"/>
          <a:cs typeface="+mn-cs"/>
        </a:defRPr>
      </a:lvl1pPr>
      <a:lvl2pPr marL="742950" indent="-285750" algn="l" defTabSz="457200" rtl="0" eaLnBrk="0" fontAlgn="base" hangingPunct="0">
        <a:spcBef>
          <a:spcPct val="20000"/>
        </a:spcBef>
        <a:spcAft>
          <a:spcPts val="600"/>
        </a:spcAft>
        <a:buClr>
          <a:schemeClr val="tx1"/>
        </a:buClr>
        <a:buSzPct val="80000"/>
        <a:buFont typeface="Wingdings 3" pitchFamily="2" charset="2"/>
        <a:buChar char=""/>
        <a:defRPr kern="1200">
          <a:solidFill>
            <a:srgbClr val="0F496F"/>
          </a:solidFill>
          <a:latin typeface="+mn-lt"/>
          <a:ea typeface="+mn-ea"/>
          <a:cs typeface="+mn-cs"/>
        </a:defRPr>
      </a:lvl2pPr>
      <a:lvl3pPr marL="1200150" indent="-285750" algn="l" defTabSz="457200" rtl="0" eaLnBrk="0" fontAlgn="base" hangingPunct="0">
        <a:spcBef>
          <a:spcPct val="20000"/>
        </a:spcBef>
        <a:spcAft>
          <a:spcPts val="600"/>
        </a:spcAft>
        <a:buClr>
          <a:schemeClr val="tx1"/>
        </a:buClr>
        <a:buSzPct val="80000"/>
        <a:buFont typeface="Wingdings 3" pitchFamily="2" charset="2"/>
        <a:buChar char=""/>
        <a:defRPr sz="1600" kern="1200">
          <a:solidFill>
            <a:srgbClr val="0F496F"/>
          </a:solidFill>
          <a:latin typeface="+mn-lt"/>
          <a:ea typeface="+mn-ea"/>
          <a:cs typeface="+mn-cs"/>
        </a:defRPr>
      </a:lvl3pPr>
      <a:lvl4pPr marL="1543050" indent="-171450" algn="l" defTabSz="457200" rtl="0" eaLnBrk="0" fontAlgn="base" hangingPunct="0">
        <a:spcBef>
          <a:spcPct val="20000"/>
        </a:spcBef>
        <a:spcAft>
          <a:spcPts val="600"/>
        </a:spcAft>
        <a:buClr>
          <a:schemeClr val="tx1"/>
        </a:buClr>
        <a:buSzPct val="80000"/>
        <a:buFont typeface="Wingdings 3" pitchFamily="2" charset="2"/>
        <a:buChar char=""/>
        <a:defRPr sz="1400" kern="1200">
          <a:solidFill>
            <a:srgbClr val="0F496F"/>
          </a:solidFill>
          <a:latin typeface="+mn-lt"/>
          <a:ea typeface="+mn-ea"/>
          <a:cs typeface="+mn-cs"/>
        </a:defRPr>
      </a:lvl4pPr>
      <a:lvl5pPr marL="2000250" indent="-171450" algn="l" defTabSz="457200" rtl="0" eaLnBrk="0" fontAlgn="base" hangingPunct="0">
        <a:spcBef>
          <a:spcPct val="20000"/>
        </a:spcBef>
        <a:spcAft>
          <a:spcPts val="600"/>
        </a:spcAft>
        <a:buClr>
          <a:schemeClr val="tx1"/>
        </a:buClr>
        <a:buSzPct val="80000"/>
        <a:buFont typeface="Wingdings 3" pitchFamily="2" charset="2"/>
        <a:buChar char=""/>
        <a:defRPr sz="1400" kern="1200">
          <a:solidFill>
            <a:srgbClr val="0F496F"/>
          </a:solidFill>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christianity.stackexchange.com/questions/5813/what-symbols-are-unique-to-the-various-denominations"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hyperlink" Target="https://pixabay.com/en/anger-word-cloud-annoy-tantrum-1462088/" TargetMode="External"/><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9.jpg"/></Relationships>
</file>

<file path=ppt/slides/_rels/slide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12.jpg"/><Relationship Id="rId4" Type="http://schemas.openxmlformats.org/officeDocument/2006/relationships/image" Target="../media/image11.jp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hyperlink" Target="https://www.youtube.com/watch?v=mkxC8Qbww8U&amp;t=12s" TargetMode="External"/><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22.jpeg"/></Relationships>
</file>

<file path=ppt/slides/_rels/slide1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1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2.xml"/><Relationship Id="rId4" Type="http://schemas.openxmlformats.org/officeDocument/2006/relationships/hyperlink" Target="https://arkansasgopwing.blogspot.com/2015/05/lets-talk.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ubtitle 7">
            <a:extLst>
              <a:ext uri="{FF2B5EF4-FFF2-40B4-BE49-F238E27FC236}">
                <a16:creationId xmlns:a16="http://schemas.microsoft.com/office/drawing/2014/main" id="{66388BEE-05CF-3031-B9F2-F0FCF0AC63D7}"/>
              </a:ext>
            </a:extLst>
          </p:cNvPr>
          <p:cNvSpPr>
            <a:spLocks noGrp="1"/>
          </p:cNvSpPr>
          <p:nvPr>
            <p:ph type="subTitle" idx="1"/>
          </p:nvPr>
        </p:nvSpPr>
        <p:spPr>
          <a:xfrm>
            <a:off x="533400" y="4365104"/>
            <a:ext cx="7844936" cy="2088233"/>
          </a:xfrm>
        </p:spPr>
        <p:txBody>
          <a:bodyPr anchor="b">
            <a:normAutofit/>
          </a:bodyPr>
          <a:lstStyle/>
          <a:p>
            <a:pPr algn="l">
              <a:lnSpc>
                <a:spcPct val="90000"/>
              </a:lnSpc>
            </a:pPr>
            <a:endParaRPr lang="en-US" sz="1100" dirty="0">
              <a:solidFill>
                <a:schemeClr val="tx2"/>
              </a:solidFill>
            </a:endParaRPr>
          </a:p>
          <a:p>
            <a:pPr algn="l">
              <a:lnSpc>
                <a:spcPct val="90000"/>
              </a:lnSpc>
            </a:pPr>
            <a:endParaRPr lang="en-US" sz="1100" dirty="0">
              <a:solidFill>
                <a:schemeClr val="tx2"/>
              </a:solidFill>
            </a:endParaRPr>
          </a:p>
          <a:p>
            <a:pPr algn="l">
              <a:lnSpc>
                <a:spcPct val="90000"/>
              </a:lnSpc>
            </a:pPr>
            <a:endParaRPr lang="en-US" sz="1100" dirty="0">
              <a:solidFill>
                <a:schemeClr val="tx2"/>
              </a:solidFill>
            </a:endParaRPr>
          </a:p>
          <a:p>
            <a:pPr algn="l">
              <a:lnSpc>
                <a:spcPct val="90000"/>
              </a:lnSpc>
            </a:pPr>
            <a:r>
              <a:rPr lang="en-US" sz="3400" b="1" dirty="0">
                <a:solidFill>
                  <a:srgbClr val="FFC000"/>
                </a:solidFill>
              </a:rPr>
              <a:t>Be Ready, Be Responsible, Be Safe</a:t>
            </a:r>
          </a:p>
        </p:txBody>
      </p:sp>
      <p:pic>
        <p:nvPicPr>
          <p:cNvPr id="4" name="Picture 3" descr="A purple cross in a circle&#10;&#10;Description automatically generated">
            <a:extLst>
              <a:ext uri="{FF2B5EF4-FFF2-40B4-BE49-F238E27FC236}">
                <a16:creationId xmlns:a16="http://schemas.microsoft.com/office/drawing/2014/main" id="{FA7AED14-2276-93DD-03E5-604AD0EE9972}"/>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55352" y="2776800"/>
            <a:ext cx="3106320" cy="2218800"/>
          </a:xfrm>
          <a:custGeom>
            <a:avLst/>
            <a:gdLst/>
            <a:ahLst/>
            <a:cxnLst/>
            <a:rect l="l" t="t" r="r" b="b"/>
            <a:pathLst>
              <a:path w="4141760" h="4377846">
                <a:moveTo>
                  <a:pt x="0" y="0"/>
                </a:moveTo>
                <a:lnTo>
                  <a:pt x="4141760" y="0"/>
                </a:lnTo>
                <a:lnTo>
                  <a:pt x="4141760" y="4377846"/>
                </a:lnTo>
                <a:lnTo>
                  <a:pt x="0" y="4377846"/>
                </a:lnTo>
                <a:close/>
              </a:path>
            </a:pathLst>
          </a:custGeom>
        </p:spPr>
      </p:pic>
      <p:pic>
        <p:nvPicPr>
          <p:cNvPr id="5" name="Picture 4"/>
          <p:cNvPicPr/>
          <p:nvPr/>
        </p:nvPicPr>
        <p:blipFill>
          <a:blip r:embed="rId4">
            <a:extLst>
              <a:ext uri="{28A0092B-C50C-407E-A947-70E740481C1C}">
                <a14:useLocalDpi xmlns:a14="http://schemas.microsoft.com/office/drawing/2010/main" val="0"/>
              </a:ext>
            </a:extLst>
          </a:blip>
          <a:srcRect/>
          <a:stretch>
            <a:fillRect/>
          </a:stretch>
        </p:blipFill>
        <p:spPr bwMode="auto">
          <a:xfrm>
            <a:off x="1691680" y="260648"/>
            <a:ext cx="7056784" cy="3384376"/>
          </a:xfrm>
          <a:prstGeom prst="rect">
            <a:avLst/>
          </a:prstGeom>
          <a:noFill/>
          <a:ln>
            <a:noFill/>
          </a:ln>
        </p:spPr>
      </p:pic>
      <p:sp>
        <p:nvSpPr>
          <p:cNvPr id="3" name="Title 2"/>
          <p:cNvSpPr>
            <a:spLocks noGrp="1"/>
          </p:cNvSpPr>
          <p:nvPr>
            <p:ph type="ctrTitle"/>
          </p:nvPr>
        </p:nvSpPr>
        <p:spPr/>
        <p:txBody>
          <a:bodyPr/>
          <a:lstStyle/>
          <a:p>
            <a:endParaRPr lang="en-GB"/>
          </a:p>
        </p:txBody>
      </p:sp>
    </p:spTree>
    <p:extLst>
      <p:ext uri="{BB962C8B-B14F-4D97-AF65-F5344CB8AC3E}">
        <p14:creationId xmlns:p14="http://schemas.microsoft.com/office/powerpoint/2010/main" val="21924855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51B985-5F14-1914-50DD-B155AAC6B4DC}"/>
              </a:ext>
            </a:extLst>
          </p:cNvPr>
          <p:cNvSpPr>
            <a:spLocks noGrp="1"/>
          </p:cNvSpPr>
          <p:nvPr>
            <p:ph type="title"/>
          </p:nvPr>
        </p:nvSpPr>
        <p:spPr>
          <a:xfrm>
            <a:off x="539552" y="476672"/>
            <a:ext cx="8208912" cy="1524000"/>
          </a:xfrm>
        </p:spPr>
        <p:txBody>
          <a:bodyPr>
            <a:normAutofit/>
          </a:bodyPr>
          <a:lstStyle/>
          <a:p>
            <a:r>
              <a:rPr lang="en-US" sz="4000" b="1" dirty="0">
                <a:solidFill>
                  <a:schemeClr val="bg1"/>
                </a:solidFill>
                <a:latin typeface="Calibri" panose="020F0502020204030204" pitchFamily="34" charset="0"/>
                <a:cs typeface="Calibri" panose="020F0502020204030204" pitchFamily="34" charset="0"/>
              </a:rPr>
              <a:t>Sometimes we feel…..</a:t>
            </a:r>
          </a:p>
        </p:txBody>
      </p:sp>
      <p:pic>
        <p:nvPicPr>
          <p:cNvPr id="5" name="Content Placeholder 4" descr="A black background with red text&#10;&#10;Description automatically generated">
            <a:extLst>
              <a:ext uri="{FF2B5EF4-FFF2-40B4-BE49-F238E27FC236}">
                <a16:creationId xmlns:a16="http://schemas.microsoft.com/office/drawing/2014/main" id="{38B31073-06A4-E91E-8C1A-4778E6DACA6A}"/>
              </a:ext>
            </a:extLst>
          </p:cNvPr>
          <p:cNvPicPr>
            <a:picLocks noGrp="1" noChangeAspect="1"/>
          </p:cNvPicPr>
          <p:nvPr>
            <p:ph idx="1"/>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187624" y="1690800"/>
            <a:ext cx="6003031" cy="4996744"/>
          </a:xfrm>
        </p:spPr>
      </p:pic>
    </p:spTree>
    <p:extLst>
      <p:ext uri="{BB962C8B-B14F-4D97-AF65-F5344CB8AC3E}">
        <p14:creationId xmlns:p14="http://schemas.microsoft.com/office/powerpoint/2010/main" val="18578069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15616" y="355303"/>
            <a:ext cx="6840760" cy="769441"/>
          </a:xfrm>
          <a:prstGeom prst="rect">
            <a:avLst/>
          </a:prstGeom>
          <a:noFill/>
        </p:spPr>
        <p:txBody>
          <a:bodyPr wrap="square" rtlCol="0">
            <a:spAutoFit/>
          </a:bodyPr>
          <a:lstStyle/>
          <a:p>
            <a:pPr algn="ctr" fontAlgn="base">
              <a:spcBef>
                <a:spcPct val="0"/>
              </a:spcBef>
              <a:spcAft>
                <a:spcPct val="0"/>
              </a:spcAft>
            </a:pPr>
            <a:r>
              <a:rPr lang="en-US" sz="4400" b="1" dirty="0">
                <a:solidFill>
                  <a:schemeClr val="bg1"/>
                </a:solidFill>
                <a:latin typeface="+mj-lt"/>
                <a:ea typeface="Verdana" panose="020B0604030504040204" pitchFamily="34" charset="0"/>
                <a:cs typeface="Verdana" panose="020B0604030504040204" pitchFamily="34" charset="0"/>
              </a:rPr>
              <a:t>What</a:t>
            </a:r>
            <a:r>
              <a:rPr lang="en-US" sz="4400" b="1" dirty="0">
                <a:solidFill>
                  <a:prstClr val="black"/>
                </a:solidFill>
                <a:latin typeface="+mj-lt"/>
                <a:ea typeface="Verdana" panose="020B0604030504040204" pitchFamily="34" charset="0"/>
                <a:cs typeface="Verdana" panose="020B0604030504040204" pitchFamily="34" charset="0"/>
              </a:rPr>
              <a:t> </a:t>
            </a:r>
            <a:r>
              <a:rPr lang="en-US" sz="4400" b="1" dirty="0">
                <a:solidFill>
                  <a:schemeClr val="bg1"/>
                </a:solidFill>
                <a:latin typeface="+mj-lt"/>
                <a:ea typeface="Verdana" panose="020B0604030504040204" pitchFamily="34" charset="0"/>
                <a:cs typeface="Verdana" panose="020B0604030504040204" pitchFamily="34" charset="0"/>
              </a:rPr>
              <a:t>is a carer?</a:t>
            </a:r>
            <a:endParaRPr lang="en-US" sz="4400" dirty="0">
              <a:solidFill>
                <a:srgbClr val="1F497D">
                  <a:lumMod val="60000"/>
                  <a:lumOff val="40000"/>
                </a:srgbClr>
              </a:solidFill>
              <a:latin typeface="+mj-lt"/>
              <a:ea typeface="Verdana" panose="020B0604030504040204" pitchFamily="34" charset="0"/>
              <a:cs typeface="Verdana" panose="020B0604030504040204" pitchFamily="34" charset="0"/>
            </a:endParaRPr>
          </a:p>
        </p:txBody>
      </p:sp>
      <p:pic>
        <p:nvPicPr>
          <p:cNvPr id="8" name="Picture 7"/>
          <p:cNvPicPr/>
          <p:nvPr/>
        </p:nvPicPr>
        <p:blipFill>
          <a:blip r:embed="rId3"/>
          <a:stretch>
            <a:fillRect/>
          </a:stretch>
        </p:blipFill>
        <p:spPr>
          <a:xfrm>
            <a:off x="6516216" y="1374817"/>
            <a:ext cx="1480041" cy="2990287"/>
          </a:xfrm>
          <a:prstGeom prst="rect">
            <a:avLst/>
          </a:prstGeom>
          <a:ln>
            <a:noFill/>
          </a:ln>
          <a:effectLst>
            <a:outerShdw blurRad="292100" dist="139700" dir="2700000" algn="tl" rotWithShape="0">
              <a:srgbClr val="333333">
                <a:alpha val="65000"/>
              </a:srgbClr>
            </a:outerShdw>
          </a:effectLst>
        </p:spPr>
      </p:pic>
      <p:pic>
        <p:nvPicPr>
          <p:cNvPr id="9" name="Picture 8"/>
          <p:cNvPicPr/>
          <p:nvPr/>
        </p:nvPicPr>
        <p:blipFill>
          <a:blip r:embed="rId4"/>
          <a:stretch>
            <a:fillRect/>
          </a:stretch>
        </p:blipFill>
        <p:spPr>
          <a:xfrm>
            <a:off x="1004011" y="1965363"/>
            <a:ext cx="2127829" cy="2111709"/>
          </a:xfrm>
          <a:prstGeom prst="rect">
            <a:avLst/>
          </a:prstGeom>
          <a:ln>
            <a:noFill/>
          </a:ln>
          <a:effectLst>
            <a:outerShdw blurRad="292100" dist="139700" dir="2700000" algn="tl" rotWithShape="0">
              <a:srgbClr val="333333">
                <a:alpha val="65000"/>
              </a:srgbClr>
            </a:outerShdw>
          </a:effectLst>
        </p:spPr>
      </p:pic>
      <p:pic>
        <p:nvPicPr>
          <p:cNvPr id="11" name="Picture 10"/>
          <p:cNvPicPr/>
          <p:nvPr/>
        </p:nvPicPr>
        <p:blipFill>
          <a:blip r:embed="rId5"/>
          <a:stretch>
            <a:fillRect/>
          </a:stretch>
        </p:blipFill>
        <p:spPr>
          <a:xfrm>
            <a:off x="3131840" y="4896569"/>
            <a:ext cx="3333750" cy="1628775"/>
          </a:xfrm>
          <a:prstGeom prst="rect">
            <a:avLst/>
          </a:prstGeom>
          <a:ln>
            <a:noFill/>
          </a:ln>
          <a:effectLst>
            <a:outerShdw blurRad="292100" dist="139700" dir="2700000" algn="tl" rotWithShape="0">
              <a:srgbClr val="333333">
                <a:alpha val="65000"/>
              </a:srgbClr>
            </a:outerShdw>
          </a:effectLst>
        </p:spPr>
      </p:pic>
      <p:grpSp>
        <p:nvGrpSpPr>
          <p:cNvPr id="5" name="Group 4"/>
          <p:cNvGrpSpPr/>
          <p:nvPr/>
        </p:nvGrpSpPr>
        <p:grpSpPr>
          <a:xfrm>
            <a:off x="3808100" y="1052736"/>
            <a:ext cx="1988036" cy="3676619"/>
            <a:chOff x="3570308" y="1196752"/>
            <a:chExt cx="2276475" cy="4210050"/>
          </a:xfrm>
        </p:grpSpPr>
        <p:sp>
          <p:nvSpPr>
            <p:cNvPr id="4" name="Rectangle 3"/>
            <p:cNvSpPr/>
            <p:nvPr/>
          </p:nvSpPr>
          <p:spPr>
            <a:xfrm>
              <a:off x="3570308" y="1403230"/>
              <a:ext cx="2232248" cy="3816424"/>
            </a:xfrm>
            <a:prstGeom prst="rect">
              <a:avLst/>
            </a:prstGeom>
            <a:solidFill>
              <a:schemeClr val="bg1"/>
            </a:solidFill>
            <a:ln>
              <a:noFill/>
            </a:ln>
            <a:effectLst>
              <a:outerShdw blurRad="304800" dist="38100" dir="2700000" sx="105000" sy="105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descr="C:\Users\Jill.Beaumont_actio\AppData\Local\Microsoft\Windows\Temporary Internet Files\Content.Word\Surrey Young Carers_Girl &amp; Wheelchair Boy.png"/>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570308" y="1196752"/>
              <a:ext cx="2276475" cy="4210050"/>
            </a:xfrm>
            <a:prstGeom prst="rect">
              <a:avLst/>
            </a:prstGeom>
            <a:ln>
              <a:noFill/>
            </a:ln>
            <a:effectLst>
              <a:outerShdw blurRad="292100" dist="139700" dir="2700000" algn="tl" rotWithShape="0">
                <a:srgbClr val="DFF3FD"/>
              </a:outerShdw>
            </a:effectLst>
          </p:spPr>
        </p:pic>
      </p:grpSp>
    </p:spTree>
    <p:extLst>
      <p:ext uri="{BB962C8B-B14F-4D97-AF65-F5344CB8AC3E}">
        <p14:creationId xmlns:p14="http://schemas.microsoft.com/office/powerpoint/2010/main" val="3302839263"/>
      </p:ext>
    </p:extLst>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548680"/>
            <a:ext cx="9144000" cy="769441"/>
          </a:xfrm>
          <a:prstGeom prst="rect">
            <a:avLst/>
          </a:prstGeom>
          <a:noFill/>
        </p:spPr>
        <p:txBody>
          <a:bodyPr wrap="square" rtlCol="0">
            <a:spAutoFit/>
          </a:bodyPr>
          <a:lstStyle/>
          <a:p>
            <a:pPr algn="ctr" fontAlgn="base">
              <a:spcBef>
                <a:spcPct val="0"/>
              </a:spcBef>
              <a:spcAft>
                <a:spcPct val="0"/>
              </a:spcAft>
            </a:pPr>
            <a:r>
              <a:rPr lang="en-US" sz="4400" b="1" dirty="0">
                <a:solidFill>
                  <a:schemeClr val="bg1"/>
                </a:solidFill>
                <a:latin typeface="+mj-lt"/>
                <a:ea typeface="Verdana" panose="020B0604030504040204" pitchFamily="34" charset="0"/>
                <a:cs typeface="Verdana" panose="020B0604030504040204" pitchFamily="34" charset="0"/>
              </a:rPr>
              <a:t>What is a disability?</a:t>
            </a:r>
            <a:endParaRPr lang="en-US" sz="4400" dirty="0">
              <a:solidFill>
                <a:srgbClr val="1F497D">
                  <a:lumMod val="60000"/>
                  <a:lumOff val="40000"/>
                </a:srgbClr>
              </a:solidFill>
              <a:latin typeface="+mj-lt"/>
              <a:ea typeface="Verdana" panose="020B0604030504040204" pitchFamily="34" charset="0"/>
              <a:cs typeface="Verdana" panose="020B0604030504040204" pitchFamily="34" charset="0"/>
            </a:endParaRPr>
          </a:p>
        </p:txBody>
      </p:sp>
      <p:pic>
        <p:nvPicPr>
          <p:cNvPr id="4" name="Picture 3">
            <a:extLst>
              <a:ext uri="{FF2B5EF4-FFF2-40B4-BE49-F238E27FC236}">
                <a16:creationId xmlns:a16="http://schemas.microsoft.com/office/drawing/2014/main" id="{BAFA9775-3D8D-482C-A1A3-B01D145ED0E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60032" y="2347356"/>
            <a:ext cx="3528390" cy="3090870"/>
          </a:xfrm>
          <a:prstGeom prst="rect">
            <a:avLst/>
          </a:prstGeom>
        </p:spPr>
      </p:pic>
      <p:pic>
        <p:nvPicPr>
          <p:cNvPr id="8" name="Picture 7">
            <a:extLst>
              <a:ext uri="{FF2B5EF4-FFF2-40B4-BE49-F238E27FC236}">
                <a16:creationId xmlns:a16="http://schemas.microsoft.com/office/drawing/2014/main" id="{C8A9CA46-EF7D-4B72-BF0A-BC51112AE4C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5576" y="2347355"/>
            <a:ext cx="3528392" cy="3090871"/>
          </a:xfrm>
          <a:prstGeom prst="rect">
            <a:avLst/>
          </a:prstGeom>
        </p:spPr>
      </p:pic>
    </p:spTree>
    <p:extLst>
      <p:ext uri="{BB962C8B-B14F-4D97-AF65-F5344CB8AC3E}">
        <p14:creationId xmlns:p14="http://schemas.microsoft.com/office/powerpoint/2010/main" val="18456410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09657" y="558042"/>
            <a:ext cx="7162743" cy="769441"/>
          </a:xfrm>
          <a:prstGeom prst="rect">
            <a:avLst/>
          </a:prstGeom>
          <a:noFill/>
        </p:spPr>
        <p:txBody>
          <a:bodyPr wrap="square" rtlCol="0">
            <a:spAutoFit/>
          </a:bodyPr>
          <a:lstStyle/>
          <a:p>
            <a:pPr algn="ctr" fontAlgn="base">
              <a:spcBef>
                <a:spcPct val="0"/>
              </a:spcBef>
              <a:spcAft>
                <a:spcPct val="0"/>
              </a:spcAft>
            </a:pPr>
            <a:r>
              <a:rPr lang="en-US" sz="4400" b="1" dirty="0">
                <a:solidFill>
                  <a:schemeClr val="bg1"/>
                </a:solidFill>
                <a:latin typeface="+mj-lt"/>
                <a:ea typeface="Verdana" panose="020B0604030504040204" pitchFamily="34" charset="0"/>
                <a:cs typeface="Verdana" panose="020B0604030504040204" pitchFamily="34" charset="0"/>
              </a:rPr>
              <a:t>What is a young carer?</a:t>
            </a:r>
            <a:endParaRPr lang="en-US" sz="4400" dirty="0">
              <a:solidFill>
                <a:srgbClr val="1F497D">
                  <a:lumMod val="60000"/>
                  <a:lumOff val="40000"/>
                </a:srgbClr>
              </a:solidFill>
              <a:latin typeface="+mj-lt"/>
              <a:ea typeface="Verdana" panose="020B0604030504040204" pitchFamily="34" charset="0"/>
              <a:cs typeface="Verdana" panose="020B0604030504040204" pitchFamily="34" charset="0"/>
            </a:endParaRPr>
          </a:p>
        </p:txBody>
      </p:sp>
      <p:pic>
        <p:nvPicPr>
          <p:cNvPr id="7" name="Picture 6">
            <a:extLst>
              <a:ext uri="{FF2B5EF4-FFF2-40B4-BE49-F238E27FC236}">
                <a16:creationId xmlns:a16="http://schemas.microsoft.com/office/drawing/2014/main" id="{6500701E-0529-4D66-B4A6-438459B199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5012" y="1556792"/>
            <a:ext cx="2595080" cy="2273290"/>
          </a:xfrm>
          <a:prstGeom prst="rect">
            <a:avLst/>
          </a:prstGeom>
        </p:spPr>
      </p:pic>
      <p:pic>
        <p:nvPicPr>
          <p:cNvPr id="9" name="Picture 8">
            <a:extLst>
              <a:ext uri="{FF2B5EF4-FFF2-40B4-BE49-F238E27FC236}">
                <a16:creationId xmlns:a16="http://schemas.microsoft.com/office/drawing/2014/main" id="{243F7A10-18E8-47CB-8FF6-EB7DA4FD1BE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553910" y="1556792"/>
            <a:ext cx="2595080" cy="2273290"/>
          </a:xfrm>
          <a:prstGeom prst="rect">
            <a:avLst/>
          </a:prstGeom>
        </p:spPr>
      </p:pic>
      <p:pic>
        <p:nvPicPr>
          <p:cNvPr id="11" name="Picture 10" descr="A picture containing toy, doll, vector graphics&#10;&#10;Description automatically generated">
            <a:extLst>
              <a:ext uri="{FF2B5EF4-FFF2-40B4-BE49-F238E27FC236}">
                <a16:creationId xmlns:a16="http://schemas.microsoft.com/office/drawing/2014/main" id="{28DE1E60-977C-463D-8EDC-EB5B4BAE333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99266" y="4136252"/>
            <a:ext cx="2595079" cy="2273289"/>
          </a:xfrm>
          <a:prstGeom prst="rect">
            <a:avLst/>
          </a:prstGeom>
        </p:spPr>
      </p:pic>
    </p:spTree>
    <p:extLst>
      <p:ext uri="{BB962C8B-B14F-4D97-AF65-F5344CB8AC3E}">
        <p14:creationId xmlns:p14="http://schemas.microsoft.com/office/powerpoint/2010/main" val="3282141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4991"/>
            <a:ext cx="9144000" cy="1143000"/>
          </a:xfrm>
        </p:spPr>
        <p:txBody>
          <a:bodyPr/>
          <a:lstStyle/>
          <a:p>
            <a:r>
              <a:rPr lang="en-US" b="1" dirty="0">
                <a:solidFill>
                  <a:schemeClr val="bg1"/>
                </a:solidFill>
                <a:ea typeface="Verdana" panose="020B0604030504040204" pitchFamily="34" charset="0"/>
                <a:cs typeface="Verdana" panose="020B0604030504040204" pitchFamily="34" charset="0"/>
              </a:rPr>
              <a:t>So a young carer might help with:</a:t>
            </a:r>
            <a:endParaRPr lang="en-GB" b="1" dirty="0">
              <a:solidFill>
                <a:schemeClr val="bg1"/>
              </a:solidFill>
              <a:ea typeface="Verdana" panose="020B0604030504040204" pitchFamily="34" charset="0"/>
              <a:cs typeface="Verdana" panose="020B0604030504040204" pitchFamily="34" charset="0"/>
            </a:endParaRPr>
          </a:p>
        </p:txBody>
      </p:sp>
      <p:sp>
        <p:nvSpPr>
          <p:cNvPr id="6" name="TextBox 5"/>
          <p:cNvSpPr txBox="1"/>
          <p:nvPr/>
        </p:nvSpPr>
        <p:spPr>
          <a:xfrm>
            <a:off x="2267744" y="1327991"/>
            <a:ext cx="4680520" cy="5078313"/>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GB" sz="3600" dirty="0">
                <a:solidFill>
                  <a:schemeClr val="bg1"/>
                </a:solidFill>
                <a:latin typeface="+mj-lt"/>
                <a:ea typeface="Verdana" panose="020B0604030504040204" pitchFamily="34" charset="0"/>
                <a:cs typeface="Verdana" panose="020B0604030504040204" pitchFamily="34" charset="0"/>
              </a:rPr>
              <a:t>Cooking</a:t>
            </a:r>
          </a:p>
          <a:p>
            <a:pPr marL="285750" indent="-285750">
              <a:lnSpc>
                <a:spcPct val="150000"/>
              </a:lnSpc>
              <a:buFont typeface="Arial" panose="020B0604020202020204" pitchFamily="34" charset="0"/>
              <a:buChar char="•"/>
            </a:pPr>
            <a:r>
              <a:rPr lang="en-GB" sz="3600" dirty="0">
                <a:solidFill>
                  <a:schemeClr val="bg1"/>
                </a:solidFill>
                <a:latin typeface="+mj-lt"/>
                <a:ea typeface="Verdana" panose="020B0604030504040204" pitchFamily="34" charset="0"/>
                <a:cs typeface="Verdana" panose="020B0604030504040204" pitchFamily="34" charset="0"/>
              </a:rPr>
              <a:t>Cleaning</a:t>
            </a:r>
          </a:p>
          <a:p>
            <a:pPr marL="285750" indent="-285750">
              <a:lnSpc>
                <a:spcPct val="150000"/>
              </a:lnSpc>
              <a:buFont typeface="Arial" panose="020B0604020202020204" pitchFamily="34" charset="0"/>
              <a:buChar char="•"/>
            </a:pPr>
            <a:r>
              <a:rPr lang="en-GB" sz="3600" dirty="0">
                <a:solidFill>
                  <a:schemeClr val="bg1"/>
                </a:solidFill>
                <a:latin typeface="+mj-lt"/>
                <a:ea typeface="Verdana" panose="020B0604030504040204" pitchFamily="34" charset="0"/>
                <a:cs typeface="Verdana" panose="020B0604030504040204" pitchFamily="34" charset="0"/>
              </a:rPr>
              <a:t>Shopping</a:t>
            </a:r>
          </a:p>
          <a:p>
            <a:pPr marL="285750" indent="-285750">
              <a:lnSpc>
                <a:spcPct val="150000"/>
              </a:lnSpc>
              <a:buFont typeface="Arial" panose="020B0604020202020204" pitchFamily="34" charset="0"/>
              <a:buChar char="•"/>
            </a:pPr>
            <a:r>
              <a:rPr lang="en-GB" sz="3600" dirty="0">
                <a:solidFill>
                  <a:schemeClr val="bg1"/>
                </a:solidFill>
                <a:latin typeface="+mj-lt"/>
                <a:ea typeface="Verdana" panose="020B0604030504040204" pitchFamily="34" charset="0"/>
                <a:cs typeface="Verdana" panose="020B0604030504040204" pitchFamily="34" charset="0"/>
              </a:rPr>
              <a:t>Talking</a:t>
            </a:r>
          </a:p>
          <a:p>
            <a:pPr marL="285750" indent="-285750">
              <a:lnSpc>
                <a:spcPct val="150000"/>
              </a:lnSpc>
              <a:buFont typeface="Arial" panose="020B0604020202020204" pitchFamily="34" charset="0"/>
              <a:buChar char="•"/>
            </a:pPr>
            <a:r>
              <a:rPr lang="en-GB" sz="3600" dirty="0">
                <a:solidFill>
                  <a:schemeClr val="bg1"/>
                </a:solidFill>
                <a:latin typeface="+mj-lt"/>
                <a:ea typeface="Verdana" panose="020B0604030504040204" pitchFamily="34" charset="0"/>
                <a:cs typeface="Verdana" panose="020B0604030504040204" pitchFamily="34" charset="0"/>
              </a:rPr>
              <a:t>Listening</a:t>
            </a:r>
          </a:p>
          <a:p>
            <a:pPr>
              <a:lnSpc>
                <a:spcPct val="150000"/>
              </a:lnSpc>
            </a:pPr>
            <a:r>
              <a:rPr lang="en-GB" sz="3600" dirty="0">
                <a:solidFill>
                  <a:schemeClr val="bg1"/>
                </a:solidFill>
                <a:latin typeface="+mj-lt"/>
              </a:rPr>
              <a:t>And they may worry…</a:t>
            </a:r>
          </a:p>
        </p:txBody>
      </p:sp>
    </p:spTree>
    <p:extLst>
      <p:ext uri="{BB962C8B-B14F-4D97-AF65-F5344CB8AC3E}">
        <p14:creationId xmlns:p14="http://schemas.microsoft.com/office/powerpoint/2010/main" val="15963713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Effect transition="in" filter="fade">
                                      <p:cBhvr>
                                        <p:cTn id="11" dur="500"/>
                                        <p:tgtEl>
                                          <p:spTgt spid="6">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animEffect transition="in" filter="fade">
                                      <p:cBhvr>
                                        <p:cTn id="15" dur="500"/>
                                        <p:tgtEl>
                                          <p:spTgt spid="6">
                                            <p:txEl>
                                              <p:pRg st="2" end="2"/>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animEffect transition="in" filter="fade">
                                      <p:cBhvr>
                                        <p:cTn id="19" dur="500"/>
                                        <p:tgtEl>
                                          <p:spTgt spid="6">
                                            <p:txEl>
                                              <p:pRg st="3" end="3"/>
                                            </p:tx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6">
                                            <p:txEl>
                                              <p:pRg st="4" end="4"/>
                                            </p:txEl>
                                          </p:spTgt>
                                        </p:tgtEl>
                                        <p:attrNameLst>
                                          <p:attrName>style.visibility</p:attrName>
                                        </p:attrNameLst>
                                      </p:cBhvr>
                                      <p:to>
                                        <p:strVal val="visible"/>
                                      </p:to>
                                    </p:set>
                                    <p:animEffect transition="in" filter="fade">
                                      <p:cBhvr>
                                        <p:cTn id="23" dur="500"/>
                                        <p:tgtEl>
                                          <p:spTgt spid="6">
                                            <p:txEl>
                                              <p:pRg st="4" end="4"/>
                                            </p:tx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6">
                                            <p:txEl>
                                              <p:pRg st="5" end="5"/>
                                            </p:txEl>
                                          </p:spTgt>
                                        </p:tgtEl>
                                        <p:attrNameLst>
                                          <p:attrName>style.visibility</p:attrName>
                                        </p:attrNameLst>
                                      </p:cBhvr>
                                      <p:to>
                                        <p:strVal val="visible"/>
                                      </p:to>
                                    </p:set>
                                    <p:animEffect transition="in" filter="fade">
                                      <p:cBhvr>
                                        <p:cTn id="27" dur="500"/>
                                        <p:tgtEl>
                                          <p:spTgt spid="6">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556792"/>
            <a:ext cx="9144000" cy="3130328"/>
          </a:xfrm>
        </p:spPr>
        <p:txBody>
          <a:bodyPr/>
          <a:lstStyle/>
          <a:p>
            <a:r>
              <a:rPr lang="en-US" b="1" dirty="0">
                <a:solidFill>
                  <a:schemeClr val="bg1"/>
                </a:solidFill>
                <a:ea typeface="Verdana" panose="020B0604030504040204" pitchFamily="34" charset="0"/>
                <a:cs typeface="Verdana" panose="020B0604030504040204" pitchFamily="34" charset="0"/>
              </a:rPr>
              <a:t>Video:</a:t>
            </a:r>
            <a:br>
              <a:rPr lang="en-US" b="1" dirty="0">
                <a:solidFill>
                  <a:schemeClr val="bg1"/>
                </a:solidFill>
                <a:ea typeface="Verdana" panose="020B0604030504040204" pitchFamily="34" charset="0"/>
                <a:cs typeface="Verdana" panose="020B0604030504040204" pitchFamily="34" charset="0"/>
              </a:rPr>
            </a:br>
            <a:r>
              <a:rPr lang="en-US" sz="6000" b="1" dirty="0">
                <a:solidFill>
                  <a:schemeClr val="bg1"/>
                </a:solidFill>
                <a:ea typeface="Verdana" panose="020B0604030504040204" pitchFamily="34" charset="0"/>
                <a:cs typeface="Verdana" panose="020B0604030504040204" pitchFamily="34" charset="0"/>
              </a:rPr>
              <a:t>Different but normal</a:t>
            </a:r>
            <a:br>
              <a:rPr lang="en-US" b="1" dirty="0">
                <a:solidFill>
                  <a:schemeClr val="bg1"/>
                </a:solidFill>
                <a:ea typeface="Verdana" panose="020B0604030504040204" pitchFamily="34" charset="0"/>
                <a:cs typeface="Verdana" panose="020B0604030504040204" pitchFamily="34" charset="0"/>
              </a:rPr>
            </a:br>
            <a:br>
              <a:rPr lang="en-US" sz="1800" b="1" dirty="0">
                <a:solidFill>
                  <a:schemeClr val="bg1"/>
                </a:solidFill>
                <a:ea typeface="Verdana" panose="020B0604030504040204" pitchFamily="34" charset="0"/>
                <a:cs typeface="Verdana" panose="020B0604030504040204" pitchFamily="34" charset="0"/>
              </a:rPr>
            </a:br>
            <a:r>
              <a:rPr lang="en-US" sz="2200" b="1" dirty="0">
                <a:solidFill>
                  <a:schemeClr val="bg1"/>
                </a:solidFill>
                <a:ea typeface="Verdana" panose="020B0604030504040204" pitchFamily="34" charset="0"/>
                <a:cs typeface="Verdana" panose="020B0604030504040204" pitchFamily="34" charset="0"/>
                <a:hlinkClick r:id="rId3">
                  <a:extLst>
                    <a:ext uri="{A12FA001-AC4F-418D-AE19-62706E023703}">
                      <ahyp:hlinkClr xmlns:ahyp="http://schemas.microsoft.com/office/drawing/2018/hyperlinkcolor" val="tx"/>
                    </a:ext>
                  </a:extLst>
                </a:hlinkClick>
              </a:rPr>
              <a:t>https://www.youtube.com/watch?v=mkxC8Qbww8U&amp;t=12s</a:t>
            </a:r>
            <a:br>
              <a:rPr lang="en-US" sz="2200" b="1" dirty="0">
                <a:solidFill>
                  <a:schemeClr val="bg1"/>
                </a:solidFill>
                <a:ea typeface="Verdana" panose="020B0604030504040204" pitchFamily="34" charset="0"/>
                <a:cs typeface="Verdana" panose="020B0604030504040204" pitchFamily="34" charset="0"/>
              </a:rPr>
            </a:br>
            <a:br>
              <a:rPr lang="en-US" b="1" dirty="0">
                <a:solidFill>
                  <a:schemeClr val="bg1"/>
                </a:solidFill>
                <a:ea typeface="Verdana" panose="020B0604030504040204" pitchFamily="34" charset="0"/>
                <a:cs typeface="Verdana" panose="020B0604030504040204" pitchFamily="34" charset="0"/>
              </a:rPr>
            </a:br>
            <a:endParaRPr lang="en-GB" b="1" dirty="0">
              <a:solidFill>
                <a:schemeClr val="bg1"/>
              </a:solidFill>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5364501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toy, doll, vector graphics&#10;&#10;Description automatically generated">
            <a:extLst>
              <a:ext uri="{FF2B5EF4-FFF2-40B4-BE49-F238E27FC236}">
                <a16:creationId xmlns:a16="http://schemas.microsoft.com/office/drawing/2014/main" id="{FF6BAE92-F361-4E47-9B02-36332E83BF3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07703" y="1204435"/>
            <a:ext cx="5328593" cy="4662519"/>
          </a:xfrm>
          <a:prstGeom prst="rect">
            <a:avLst/>
          </a:prstGeom>
        </p:spPr>
      </p:pic>
    </p:spTree>
    <p:extLst>
      <p:ext uri="{BB962C8B-B14F-4D97-AF65-F5344CB8AC3E}">
        <p14:creationId xmlns:p14="http://schemas.microsoft.com/office/powerpoint/2010/main" val="8865794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toy, doll&#10;&#10;Description automatically generated">
            <a:extLst>
              <a:ext uri="{FF2B5EF4-FFF2-40B4-BE49-F238E27FC236}">
                <a16:creationId xmlns:a16="http://schemas.microsoft.com/office/drawing/2014/main" id="{4079FA9D-0B11-43C1-9F87-8ADA2F49715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35696" y="1094042"/>
            <a:ext cx="5616624" cy="4920163"/>
          </a:xfrm>
          <a:prstGeom prst="rect">
            <a:avLst/>
          </a:prstGeom>
        </p:spPr>
      </p:pic>
    </p:spTree>
    <p:extLst>
      <p:ext uri="{BB962C8B-B14F-4D97-AF65-F5344CB8AC3E}">
        <p14:creationId xmlns:p14="http://schemas.microsoft.com/office/powerpoint/2010/main" val="20259115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erson holding a football ball&#10;&#10;Description automatically generated">
            <a:extLst>
              <a:ext uri="{FF2B5EF4-FFF2-40B4-BE49-F238E27FC236}">
                <a16:creationId xmlns:a16="http://schemas.microsoft.com/office/drawing/2014/main" id="{F18605A5-898D-40AE-B5A5-73E67324EB3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75625" y="979375"/>
            <a:ext cx="5592750" cy="4899249"/>
          </a:xfrm>
          <a:prstGeom prst="rect">
            <a:avLst/>
          </a:prstGeom>
        </p:spPr>
      </p:pic>
    </p:spTree>
    <p:extLst>
      <p:ext uri="{BB962C8B-B14F-4D97-AF65-F5344CB8AC3E}">
        <p14:creationId xmlns:p14="http://schemas.microsoft.com/office/powerpoint/2010/main" val="32555127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80170" y="417077"/>
            <a:ext cx="6840760" cy="769441"/>
          </a:xfrm>
          <a:prstGeom prst="rect">
            <a:avLst/>
          </a:prstGeom>
          <a:noFill/>
        </p:spPr>
        <p:txBody>
          <a:bodyPr wrap="square" rtlCol="0">
            <a:spAutoFit/>
          </a:bodyPr>
          <a:lstStyle/>
          <a:p>
            <a:pPr algn="ctr" fontAlgn="base">
              <a:spcBef>
                <a:spcPct val="0"/>
              </a:spcBef>
              <a:spcAft>
                <a:spcPct val="0"/>
              </a:spcAft>
            </a:pPr>
            <a:r>
              <a:rPr lang="en-US" sz="4400" b="1" dirty="0">
                <a:solidFill>
                  <a:schemeClr val="bg1"/>
                </a:solidFill>
                <a:latin typeface="+mj-lt"/>
                <a:ea typeface="Verdana" panose="020B0604030504040204" pitchFamily="34" charset="0"/>
                <a:cs typeface="Verdana" panose="020B0604030504040204" pitchFamily="34" charset="0"/>
              </a:rPr>
              <a:t>Worry</a:t>
            </a:r>
            <a:r>
              <a:rPr lang="en-US" sz="4400" b="1" dirty="0">
                <a:solidFill>
                  <a:prstClr val="black"/>
                </a:solidFill>
                <a:latin typeface="+mj-lt"/>
                <a:ea typeface="Verdana" panose="020B0604030504040204" pitchFamily="34" charset="0"/>
                <a:cs typeface="Verdana" panose="020B0604030504040204" pitchFamily="34" charset="0"/>
              </a:rPr>
              <a:t> </a:t>
            </a:r>
          </a:p>
        </p:txBody>
      </p:sp>
      <p:pic>
        <p:nvPicPr>
          <p:cNvPr id="3" name="Picture 2" descr="Original file ‎ (SVG file, nominally 48 × 48 pixels, file ..."/>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87625" y="1699675"/>
            <a:ext cx="3076927" cy="3076927"/>
          </a:xfrm>
          <a:prstGeom prst="rect">
            <a:avLst/>
          </a:prstGeom>
          <a:ln>
            <a:noFill/>
          </a:ln>
          <a:effectLst>
            <a:outerShdw blurRad="292100" dist="139700" dir="2700000" algn="tl" rotWithShape="0">
              <a:srgbClr val="333333">
                <a:alpha val="65000"/>
              </a:srgbClr>
            </a:outerShdw>
          </a:effectLst>
        </p:spPr>
      </p:pic>
      <p:pic>
        <p:nvPicPr>
          <p:cNvPr id="5" name="Picture 4" descr="File:Twemoji 1f61f.svg - Wikimedia Commons"/>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94961" y="1699675"/>
            <a:ext cx="2864376" cy="2864376"/>
          </a:xfrm>
          <a:prstGeom prst="rect">
            <a:avLst/>
          </a:prstGeom>
          <a:ln>
            <a:noFill/>
          </a:ln>
          <a:effectLst>
            <a:outerShdw blurRad="292100" dist="139700" dir="2700000" algn="tl" rotWithShape="0">
              <a:srgbClr val="333333">
                <a:alpha val="65000"/>
              </a:srgbClr>
            </a:outerShdw>
          </a:effectLst>
        </p:spPr>
      </p:pic>
      <p:pic>
        <p:nvPicPr>
          <p:cNvPr id="6" name="Picture 5" descr="C:\Users\Jill.Beaumont_actio\AppData\Local\Microsoft\Windows\Temporary Internet Files\Content.Word\Surrey Young Carers_Text - Tired.png"/>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851920" y="4962382"/>
            <a:ext cx="1732281" cy="1141139"/>
          </a:xfrm>
          <a:prstGeom prst="rect">
            <a:avLst/>
          </a:prstGeom>
          <a:noFill/>
          <a:ln>
            <a:noFill/>
          </a:ln>
        </p:spPr>
      </p:pic>
      <p:pic>
        <p:nvPicPr>
          <p:cNvPr id="7" name="Picture 6" descr="C:\Users\Jill.Beaumont_actio\AppData\Local\Microsoft\Windows\Temporary Internet Files\Content.Word\Surrey Young Carers_Text - Isolated.png"/>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346177" y="4878279"/>
            <a:ext cx="1997598" cy="1198711"/>
          </a:xfrm>
          <a:prstGeom prst="rect">
            <a:avLst/>
          </a:prstGeom>
          <a:noFill/>
          <a:ln>
            <a:noFill/>
          </a:ln>
        </p:spPr>
      </p:pic>
      <p:pic>
        <p:nvPicPr>
          <p:cNvPr id="14" name="Picture 13" descr="C:\Users\Jill.Beaumont_actio\AppData\Local\Microsoft\Windows\Temporary Internet Files\Content.Word\Surrey Young Carers_Anxious.png"/>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940152" y="4941168"/>
            <a:ext cx="1880778" cy="1162353"/>
          </a:xfrm>
          <a:prstGeom prst="rect">
            <a:avLst/>
          </a:prstGeom>
          <a:noFill/>
          <a:ln>
            <a:noFill/>
          </a:ln>
        </p:spPr>
      </p:pic>
    </p:spTree>
    <p:extLst>
      <p:ext uri="{BB962C8B-B14F-4D97-AF65-F5344CB8AC3E}">
        <p14:creationId xmlns:p14="http://schemas.microsoft.com/office/powerpoint/2010/main" val="13106623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87624" y="169073"/>
            <a:ext cx="6554867" cy="1524000"/>
          </a:xfrm>
        </p:spPr>
        <p:txBody>
          <a:bodyPr/>
          <a:lstStyle/>
          <a:p>
            <a:r>
              <a:rPr lang="en-GB" b="1" dirty="0">
                <a:solidFill>
                  <a:schemeClr val="bg1"/>
                </a:solidFill>
                <a:ea typeface="Verdana" panose="020B0604030504040204" pitchFamily="34" charset="0"/>
                <a:cs typeface="Verdana" panose="020B0604030504040204" pitchFamily="34" charset="0"/>
              </a:rPr>
              <a:t>Who can you talk to?</a:t>
            </a:r>
          </a:p>
        </p:txBody>
      </p:sp>
      <p:pic>
        <p:nvPicPr>
          <p:cNvPr id="16" name="Picture 15" descr="C:\Users\Jill.Beaumont_actio\AppData\Local\Microsoft\Windows\Temporary Internet Files\Content.Word\Surrey Young Carers_Kids &amp; School.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94285" y="1470278"/>
            <a:ext cx="3638861" cy="4190970"/>
          </a:xfrm>
          <a:prstGeom prst="rect">
            <a:avLst/>
          </a:prstGeom>
          <a:noFill/>
          <a:ln>
            <a:noFill/>
          </a:ln>
        </p:spPr>
      </p:pic>
      <p:pic>
        <p:nvPicPr>
          <p:cNvPr id="17" name="Picture 16" descr="C:\Users\Jill.Beaumont_actio\AppData\Local\Microsoft\Windows\Temporary Internet Files\Content.Word\Surrey Young Carers_Man - going to be ok.jp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48146" y="1470278"/>
            <a:ext cx="2787749" cy="2281389"/>
          </a:xfrm>
          <a:prstGeom prst="rect">
            <a:avLst/>
          </a:prstGeom>
          <a:noFill/>
          <a:ln>
            <a:noFill/>
          </a:ln>
        </p:spPr>
      </p:pic>
      <p:sp>
        <p:nvSpPr>
          <p:cNvPr id="9" name="TextBox 8"/>
          <p:cNvSpPr txBox="1"/>
          <p:nvPr/>
        </p:nvSpPr>
        <p:spPr>
          <a:xfrm>
            <a:off x="1758605" y="3439867"/>
            <a:ext cx="4104456" cy="2400657"/>
          </a:xfrm>
          <a:prstGeom prst="rect">
            <a:avLst/>
          </a:prstGeom>
          <a:noFill/>
        </p:spPr>
        <p:txBody>
          <a:bodyPr wrap="square" rtlCol="0">
            <a:spAutoFit/>
          </a:bodyPr>
          <a:lstStyle/>
          <a:p>
            <a:pPr marL="285750" indent="-285750">
              <a:buFont typeface="Arial" panose="020B0604020202020204" pitchFamily="34" charset="0"/>
              <a:buChar char="•"/>
            </a:pPr>
            <a:r>
              <a:rPr lang="en-GB" sz="3000" dirty="0">
                <a:solidFill>
                  <a:schemeClr val="bg1"/>
                </a:solidFill>
                <a:latin typeface="+mj-lt"/>
                <a:ea typeface="Verdana" panose="020B0604030504040204" pitchFamily="34" charset="0"/>
                <a:cs typeface="Verdana" panose="020B0604030504040204" pitchFamily="34" charset="0"/>
              </a:rPr>
              <a:t>Family</a:t>
            </a:r>
          </a:p>
          <a:p>
            <a:pPr marL="285750" indent="-285750">
              <a:buFont typeface="Arial" panose="020B0604020202020204" pitchFamily="34" charset="0"/>
              <a:buChar char="•"/>
            </a:pPr>
            <a:r>
              <a:rPr lang="en-GB" sz="3000" dirty="0">
                <a:solidFill>
                  <a:schemeClr val="bg1"/>
                </a:solidFill>
                <a:latin typeface="+mj-lt"/>
                <a:ea typeface="Verdana" panose="020B0604030504040204" pitchFamily="34" charset="0"/>
                <a:cs typeface="Verdana" panose="020B0604030504040204" pitchFamily="34" charset="0"/>
              </a:rPr>
              <a:t>Teachers</a:t>
            </a:r>
          </a:p>
          <a:p>
            <a:pPr marL="285750" indent="-285750">
              <a:buFont typeface="Arial" panose="020B0604020202020204" pitchFamily="34" charset="0"/>
              <a:buChar char="•"/>
            </a:pPr>
            <a:r>
              <a:rPr lang="en-GB" sz="3000" dirty="0">
                <a:solidFill>
                  <a:schemeClr val="bg1"/>
                </a:solidFill>
                <a:latin typeface="+mj-lt"/>
                <a:ea typeface="Verdana" panose="020B0604030504040204" pitchFamily="34" charset="0"/>
                <a:cs typeface="Verdana" panose="020B0604030504040204" pitchFamily="34" charset="0"/>
              </a:rPr>
              <a:t>Adults at school</a:t>
            </a:r>
          </a:p>
          <a:p>
            <a:pPr marL="285750" indent="-285750">
              <a:buFont typeface="Arial" panose="020B0604020202020204" pitchFamily="34" charset="0"/>
              <a:buChar char="•"/>
            </a:pPr>
            <a:r>
              <a:rPr lang="en-GB" sz="3000" dirty="0">
                <a:solidFill>
                  <a:schemeClr val="bg1"/>
                </a:solidFill>
                <a:latin typeface="+mj-lt"/>
                <a:ea typeface="Verdana" panose="020B0604030504040204" pitchFamily="34" charset="0"/>
                <a:cs typeface="Verdana" panose="020B0604030504040204" pitchFamily="34" charset="0"/>
              </a:rPr>
              <a:t>People we trust</a:t>
            </a:r>
          </a:p>
          <a:p>
            <a:pPr marL="285750" indent="-285750">
              <a:buFont typeface="Arial" panose="020B0604020202020204" pitchFamily="34" charset="0"/>
              <a:buChar char="•"/>
            </a:pPr>
            <a:r>
              <a:rPr lang="en-GB" sz="3000" dirty="0">
                <a:solidFill>
                  <a:schemeClr val="bg1"/>
                </a:solidFill>
                <a:latin typeface="+mj-lt"/>
                <a:ea typeface="Verdana" panose="020B0604030504040204" pitchFamily="34" charset="0"/>
                <a:cs typeface="Verdana" panose="020B0604030504040204" pitchFamily="34" charset="0"/>
              </a:rPr>
              <a:t>Friends</a:t>
            </a:r>
          </a:p>
        </p:txBody>
      </p:sp>
    </p:spTree>
    <p:extLst>
      <p:ext uri="{BB962C8B-B14F-4D97-AF65-F5344CB8AC3E}">
        <p14:creationId xmlns:p14="http://schemas.microsoft.com/office/powerpoint/2010/main" val="8399625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fade">
                                      <p:cBhvr>
                                        <p:cTn id="11" dur="500"/>
                                        <p:tgtEl>
                                          <p:spTgt spid="16"/>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9">
                                            <p:txEl>
                                              <p:pRg st="0" end="0"/>
                                            </p:txEl>
                                          </p:spTgt>
                                        </p:tgtEl>
                                        <p:attrNameLst>
                                          <p:attrName>style.visibility</p:attrName>
                                        </p:attrNameLst>
                                      </p:cBhvr>
                                      <p:to>
                                        <p:strVal val="visible"/>
                                      </p:to>
                                    </p:set>
                                    <p:animEffect transition="in" filter="fade">
                                      <p:cBhvr>
                                        <p:cTn id="15" dur="500"/>
                                        <p:tgtEl>
                                          <p:spTgt spid="9">
                                            <p:txEl>
                                              <p:pRg st="0" end="0"/>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9">
                                            <p:txEl>
                                              <p:pRg st="1" end="1"/>
                                            </p:txEl>
                                          </p:spTgt>
                                        </p:tgtEl>
                                        <p:attrNameLst>
                                          <p:attrName>style.visibility</p:attrName>
                                        </p:attrNameLst>
                                      </p:cBhvr>
                                      <p:to>
                                        <p:strVal val="visible"/>
                                      </p:to>
                                    </p:set>
                                    <p:animEffect transition="in" filter="fade">
                                      <p:cBhvr>
                                        <p:cTn id="19" dur="500"/>
                                        <p:tgtEl>
                                          <p:spTgt spid="9">
                                            <p:txEl>
                                              <p:pRg st="1" end="1"/>
                                            </p:tx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9">
                                            <p:txEl>
                                              <p:pRg st="2" end="2"/>
                                            </p:txEl>
                                          </p:spTgt>
                                        </p:tgtEl>
                                        <p:attrNameLst>
                                          <p:attrName>style.visibility</p:attrName>
                                        </p:attrNameLst>
                                      </p:cBhvr>
                                      <p:to>
                                        <p:strVal val="visible"/>
                                      </p:to>
                                    </p:set>
                                    <p:animEffect transition="in" filter="fade">
                                      <p:cBhvr>
                                        <p:cTn id="23" dur="500"/>
                                        <p:tgtEl>
                                          <p:spTgt spid="9">
                                            <p:txEl>
                                              <p:pRg st="2" end="2"/>
                                            </p:tx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9">
                                            <p:txEl>
                                              <p:pRg st="3" end="3"/>
                                            </p:txEl>
                                          </p:spTgt>
                                        </p:tgtEl>
                                        <p:attrNameLst>
                                          <p:attrName>style.visibility</p:attrName>
                                        </p:attrNameLst>
                                      </p:cBhvr>
                                      <p:to>
                                        <p:strVal val="visible"/>
                                      </p:to>
                                    </p:set>
                                    <p:animEffect transition="in" filter="fade">
                                      <p:cBhvr>
                                        <p:cTn id="27" dur="500"/>
                                        <p:tgtEl>
                                          <p:spTgt spid="9">
                                            <p:txEl>
                                              <p:pRg st="3" end="3"/>
                                            </p:tx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9">
                                            <p:txEl>
                                              <p:pRg st="4" end="4"/>
                                            </p:txEl>
                                          </p:spTgt>
                                        </p:tgtEl>
                                        <p:attrNameLst>
                                          <p:attrName>style.visibility</p:attrName>
                                        </p:attrNameLst>
                                      </p:cBhvr>
                                      <p:to>
                                        <p:strVal val="visible"/>
                                      </p:to>
                                    </p:set>
                                    <p:animEffect transition="in" filter="fade">
                                      <p:cBhvr>
                                        <p:cTn id="31"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advAuto="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451030"/>
            <a:ext cx="8424936" cy="1656184"/>
          </a:xfrm>
        </p:spPr>
        <p:txBody>
          <a:bodyPr/>
          <a:lstStyle/>
          <a:p>
            <a:pPr>
              <a:lnSpc>
                <a:spcPts val="4480"/>
              </a:lnSpc>
            </a:pPr>
            <a:r>
              <a:rPr lang="en-GB" b="1" dirty="0">
                <a:solidFill>
                  <a:schemeClr val="bg1"/>
                </a:solidFill>
                <a:ea typeface="Verdana" panose="020B0604030504040204" pitchFamily="34" charset="0"/>
                <a:cs typeface="Verdana" panose="020B0604030504040204" pitchFamily="34" charset="0"/>
              </a:rPr>
              <a:t>If you think you are a young carer, who can help?</a:t>
            </a:r>
          </a:p>
        </p:txBody>
      </p:sp>
      <p:sp>
        <p:nvSpPr>
          <p:cNvPr id="3" name="Content Placeholder 2"/>
          <p:cNvSpPr>
            <a:spLocks noGrp="1"/>
          </p:cNvSpPr>
          <p:nvPr>
            <p:ph idx="1"/>
          </p:nvPr>
        </p:nvSpPr>
        <p:spPr>
          <a:xfrm>
            <a:off x="457200" y="2132856"/>
            <a:ext cx="6203032" cy="4525963"/>
          </a:xfrm>
        </p:spPr>
        <p:txBody>
          <a:bodyPr/>
          <a:lstStyle/>
          <a:p>
            <a:pPr marL="0" indent="0">
              <a:buNone/>
            </a:pPr>
            <a:r>
              <a:rPr lang="en-GB" b="1" dirty="0">
                <a:solidFill>
                  <a:schemeClr val="bg1"/>
                </a:solidFill>
                <a:latin typeface="+mj-lt"/>
                <a:ea typeface="Verdana" panose="020B0604030504040204" pitchFamily="34" charset="0"/>
                <a:cs typeface="Verdana" panose="020B0604030504040204" pitchFamily="34" charset="0"/>
              </a:rPr>
              <a:t>School</a:t>
            </a:r>
          </a:p>
          <a:p>
            <a:r>
              <a:rPr lang="en-GB" sz="2400" dirty="0">
                <a:solidFill>
                  <a:schemeClr val="bg1"/>
                </a:solidFill>
                <a:latin typeface="+mj-lt"/>
                <a:ea typeface="Verdana" panose="020B0604030504040204" pitchFamily="34" charset="0"/>
                <a:cs typeface="Verdana" panose="020B0604030504040204" pitchFamily="34" charset="0"/>
              </a:rPr>
              <a:t>Speak to your teacher if you are worried about anybody at home</a:t>
            </a:r>
          </a:p>
          <a:p>
            <a:pPr marL="457200" lvl="1" indent="0">
              <a:buNone/>
            </a:pPr>
            <a:endParaRPr lang="en-GB" sz="2400" dirty="0">
              <a:solidFill>
                <a:schemeClr val="bg1"/>
              </a:solidFill>
              <a:latin typeface="+mj-lt"/>
              <a:ea typeface="Verdana" panose="020B0604030504040204" pitchFamily="34" charset="0"/>
              <a:cs typeface="Verdana" panose="020B0604030504040204" pitchFamily="34" charset="0"/>
            </a:endParaRPr>
          </a:p>
          <a:p>
            <a:pPr marL="0" indent="0">
              <a:buNone/>
            </a:pPr>
            <a:r>
              <a:rPr lang="en-GB" b="1" dirty="0">
                <a:solidFill>
                  <a:schemeClr val="bg1"/>
                </a:solidFill>
                <a:latin typeface="+mj-lt"/>
                <a:ea typeface="Verdana" panose="020B0604030504040204" pitchFamily="34" charset="0"/>
                <a:cs typeface="Verdana" panose="020B0604030504040204" pitchFamily="34" charset="0"/>
              </a:rPr>
              <a:t> Young Carers</a:t>
            </a:r>
            <a:endParaRPr lang="en-GB" dirty="0">
              <a:solidFill>
                <a:schemeClr val="bg1"/>
              </a:solidFill>
              <a:latin typeface="+mj-lt"/>
              <a:ea typeface="Verdana" panose="020B0604030504040204" pitchFamily="34" charset="0"/>
              <a:cs typeface="Verdana" panose="020B0604030504040204" pitchFamily="34" charset="0"/>
            </a:endParaRPr>
          </a:p>
          <a:p>
            <a:r>
              <a:rPr lang="en-GB" sz="2400" dirty="0">
                <a:solidFill>
                  <a:schemeClr val="bg1"/>
                </a:solidFill>
                <a:latin typeface="+mj-lt"/>
                <a:ea typeface="Verdana" panose="020B0604030504040204" pitchFamily="34" charset="0"/>
                <a:cs typeface="Verdana" panose="020B0604030504040204" pitchFamily="34" charset="0"/>
              </a:rPr>
              <a:t>Someone to talk to </a:t>
            </a:r>
          </a:p>
          <a:p>
            <a:r>
              <a:rPr lang="en-GB" sz="2400" dirty="0">
                <a:solidFill>
                  <a:schemeClr val="bg1"/>
                </a:solidFill>
                <a:latin typeface="+mj-lt"/>
                <a:ea typeface="Verdana" panose="020B0604030504040204" pitchFamily="34" charset="0"/>
                <a:cs typeface="Verdana" panose="020B0604030504040204" pitchFamily="34" charset="0"/>
              </a:rPr>
              <a:t>Help for young carers and their families</a:t>
            </a:r>
          </a:p>
          <a:p>
            <a:r>
              <a:rPr lang="en-GB" sz="2400" dirty="0">
                <a:solidFill>
                  <a:schemeClr val="bg1"/>
                </a:solidFill>
                <a:latin typeface="+mj-lt"/>
                <a:ea typeface="Verdana" panose="020B0604030504040204" pitchFamily="34" charset="0"/>
                <a:cs typeface="Verdana" panose="020B0604030504040204" pitchFamily="34" charset="0"/>
              </a:rPr>
              <a:t>Fun days out</a:t>
            </a:r>
          </a:p>
          <a:p>
            <a:endParaRPr lang="en-GB" dirty="0">
              <a:latin typeface="+mj-lt"/>
            </a:endParaRPr>
          </a:p>
        </p:txBody>
      </p:sp>
      <p:pic>
        <p:nvPicPr>
          <p:cNvPr id="5" name="Picture 4" descr="C:\Users\Jill.Beaumont_actio\AppData\Local\Microsoft\Windows\Temporary Internet Files\Content.Word\Surrey Young Carers_Front Page - Boy.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16215" y="1279123"/>
            <a:ext cx="2228293" cy="3518030"/>
          </a:xfrm>
          <a:prstGeom prst="rect">
            <a:avLst/>
          </a:prstGeom>
          <a:noFill/>
          <a:ln>
            <a:noFill/>
          </a:ln>
        </p:spPr>
      </p:pic>
      <p:pic>
        <p:nvPicPr>
          <p:cNvPr id="4" name="Picture 3"/>
          <p:cNvPicPr>
            <a:picLocks noChangeAspect="1"/>
          </p:cNvPicPr>
          <p:nvPr/>
        </p:nvPicPr>
        <p:blipFill>
          <a:blip r:embed="rId4"/>
          <a:stretch>
            <a:fillRect/>
          </a:stretch>
        </p:blipFill>
        <p:spPr>
          <a:xfrm>
            <a:off x="5491336" y="4653136"/>
            <a:ext cx="3652664" cy="2582548"/>
          </a:xfrm>
          <a:prstGeom prst="rect">
            <a:avLst/>
          </a:prstGeom>
        </p:spPr>
      </p:pic>
    </p:spTree>
    <p:extLst>
      <p:ext uri="{BB962C8B-B14F-4D97-AF65-F5344CB8AC3E}">
        <p14:creationId xmlns:p14="http://schemas.microsoft.com/office/powerpoint/2010/main" val="3719443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500"/>
                                        <p:tgtEl>
                                          <p:spTgt spid="3">
                                            <p:txEl>
                                              <p:pRg st="0" end="0"/>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500"/>
                                        <p:tgtEl>
                                          <p:spTgt spid="3">
                                            <p:txEl>
                                              <p:pRg st="1" end="1"/>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500"/>
                                        <p:tgtEl>
                                          <p:spTgt spid="3">
                                            <p:txEl>
                                              <p:pRg st="3" end="3"/>
                                            </p:tx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fade">
                                      <p:cBhvr>
                                        <p:cTn id="31"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advAuto="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816D2B-960B-4D87-8436-9AD9F8FBFD8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06A3BB6-B1E7-4CFF-8A5D-660266D2AADB}"/>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58926712-4FC2-4CE8-AFDC-6889869FCEB0}"/>
              </a:ext>
            </a:extLst>
          </p:cNvPr>
          <p:cNvPicPr>
            <a:picLocks noChangeAspect="1"/>
          </p:cNvPicPr>
          <p:nvPr/>
        </p:nvPicPr>
        <p:blipFill>
          <a:blip r:embed="rId2"/>
          <a:stretch>
            <a:fillRect/>
          </a:stretch>
        </p:blipFill>
        <p:spPr>
          <a:xfrm>
            <a:off x="0" y="358380"/>
            <a:ext cx="9144000" cy="6141240"/>
          </a:xfrm>
          <a:prstGeom prst="rect">
            <a:avLst/>
          </a:prstGeom>
        </p:spPr>
      </p:pic>
    </p:spTree>
    <p:extLst>
      <p:ext uri="{BB962C8B-B14F-4D97-AF65-F5344CB8AC3E}">
        <p14:creationId xmlns:p14="http://schemas.microsoft.com/office/powerpoint/2010/main" val="11891511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Box 2">
            <a:extLst>
              <a:ext uri="{FF2B5EF4-FFF2-40B4-BE49-F238E27FC236}">
                <a16:creationId xmlns:a16="http://schemas.microsoft.com/office/drawing/2014/main" id="{C7F1D263-EF32-99D8-70C5-AFAFBD054BC0}"/>
              </a:ext>
            </a:extLst>
          </p:cNvPr>
          <p:cNvSpPr txBox="1">
            <a:spLocks noChangeArrowheads="1"/>
          </p:cNvSpPr>
          <p:nvPr/>
        </p:nvSpPr>
        <p:spPr bwMode="auto">
          <a:xfrm>
            <a:off x="1187450" y="260350"/>
            <a:ext cx="3097213" cy="212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algn="ctr"/>
            <a:r>
              <a:rPr lang="en-GB" altLang="en-US" sz="6600">
                <a:solidFill>
                  <a:schemeClr val="bg1"/>
                </a:solidFill>
              </a:rPr>
              <a:t>Let us pray</a:t>
            </a:r>
          </a:p>
        </p:txBody>
      </p:sp>
      <p:pic>
        <p:nvPicPr>
          <p:cNvPr id="13315" name="Picture 3">
            <a:extLst>
              <a:ext uri="{FF2B5EF4-FFF2-40B4-BE49-F238E27FC236}">
                <a16:creationId xmlns:a16="http://schemas.microsoft.com/office/drawing/2014/main" id="{9DD85006-0507-FC68-4930-BE98E528D43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713288" y="260350"/>
            <a:ext cx="4259262" cy="638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A Blessing and Prayer for Caregiver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0813" y="233388"/>
            <a:ext cx="4272475" cy="6408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F1AD23B7-5DD7-1C0F-CEC4-1BE4BCAAC49F}"/>
              </a:ext>
            </a:extLst>
          </p:cNvPr>
          <p:cNvSpPr>
            <a:spLocks noGrp="1" noRot="1" noChangeArrowheads="1"/>
          </p:cNvSpPr>
          <p:nvPr>
            <p:ph type="title"/>
          </p:nvPr>
        </p:nvSpPr>
        <p:spPr>
          <a:xfrm>
            <a:off x="899592" y="320406"/>
            <a:ext cx="6554788" cy="910910"/>
          </a:xfrm>
        </p:spPr>
        <p:txBody>
          <a:bodyPr>
            <a:normAutofit fontScale="90000"/>
          </a:bodyPr>
          <a:lstStyle/>
          <a:p>
            <a:pPr algn="ctr" eaLnBrk="1" fontAlgn="auto" hangingPunct="1">
              <a:spcAft>
                <a:spcPts val="0"/>
              </a:spcAft>
              <a:defRPr/>
            </a:pPr>
            <a:r>
              <a:rPr lang="en-US" sz="3600" u="sng" dirty="0">
                <a:solidFill>
                  <a:schemeClr val="bg1"/>
                </a:solidFill>
                <a:latin typeface="Calibri" panose="020F0502020204030204" pitchFamily="34" charset="0"/>
                <a:cs typeface="Calibri" panose="020F0502020204030204" pitchFamily="34" charset="0"/>
              </a:rPr>
              <a:t>Class Task </a:t>
            </a:r>
            <a:br>
              <a:rPr lang="en-US" sz="3600" u="sng" dirty="0">
                <a:solidFill>
                  <a:schemeClr val="bg1"/>
                </a:solidFill>
                <a:latin typeface="Calibri" panose="020F0502020204030204" pitchFamily="34" charset="0"/>
                <a:cs typeface="Calibri" panose="020F0502020204030204" pitchFamily="34" charset="0"/>
              </a:rPr>
            </a:br>
            <a:endParaRPr lang="en-US" sz="3600" u="sng" dirty="0">
              <a:solidFill>
                <a:schemeClr val="bg1"/>
              </a:solidFill>
              <a:latin typeface="Calibri" panose="020F0502020204030204" pitchFamily="34" charset="0"/>
              <a:cs typeface="Calibri" panose="020F0502020204030204" pitchFamily="34" charset="0"/>
            </a:endParaRPr>
          </a:p>
        </p:txBody>
      </p:sp>
      <p:pic>
        <p:nvPicPr>
          <p:cNvPr id="14339" name="Picture 5" descr="ANd9GcRxzf99wZnfOhk_9iOtSwrZ3YBsNQXVklEhtRZ7kR8RAFXJQ-ca2w">
            <a:extLst>
              <a:ext uri="{FF2B5EF4-FFF2-40B4-BE49-F238E27FC236}">
                <a16:creationId xmlns:a16="http://schemas.microsoft.com/office/drawing/2014/main" id="{07FCE1C7-9BA9-C8B0-3F52-A3B8D72A5EC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32240" y="4564431"/>
            <a:ext cx="2216026" cy="2216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Subtitle 7">
            <a:extLst>
              <a:ext uri="{FF2B5EF4-FFF2-40B4-BE49-F238E27FC236}">
                <a16:creationId xmlns:a16="http://schemas.microsoft.com/office/drawing/2014/main" id="{13614A19-6E3E-9560-341B-1C628FDE65A5}"/>
              </a:ext>
            </a:extLst>
          </p:cNvPr>
          <p:cNvSpPr txBox="1">
            <a:spLocks/>
          </p:cNvSpPr>
          <p:nvPr/>
        </p:nvSpPr>
        <p:spPr bwMode="auto">
          <a:xfrm>
            <a:off x="107504" y="3928991"/>
            <a:ext cx="8496944" cy="4366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normAutofit fontScale="25000" lnSpcReduction="20000"/>
          </a:bodyPr>
          <a:lstStyle>
            <a:lvl1pPr marL="285750" indent="-285750" algn="l" defTabSz="457200" rtl="0" eaLnBrk="0" fontAlgn="base" hangingPunct="0">
              <a:spcBef>
                <a:spcPct val="20000"/>
              </a:spcBef>
              <a:spcAft>
                <a:spcPts val="600"/>
              </a:spcAft>
              <a:buClr>
                <a:schemeClr val="tx1"/>
              </a:buClr>
              <a:buSzPct val="80000"/>
              <a:buFont typeface="Wingdings 3" pitchFamily="2" charset="2"/>
              <a:buChar char=""/>
              <a:defRPr sz="2000" kern="1200">
                <a:solidFill>
                  <a:srgbClr val="0F496F"/>
                </a:solidFill>
                <a:latin typeface="+mn-lt"/>
                <a:ea typeface="+mn-ea"/>
                <a:cs typeface="+mn-cs"/>
              </a:defRPr>
            </a:lvl1pPr>
            <a:lvl2pPr marL="742950" indent="-285750" algn="l" defTabSz="457200" rtl="0" eaLnBrk="0" fontAlgn="base" hangingPunct="0">
              <a:spcBef>
                <a:spcPct val="20000"/>
              </a:spcBef>
              <a:spcAft>
                <a:spcPts val="600"/>
              </a:spcAft>
              <a:buClr>
                <a:schemeClr val="tx1"/>
              </a:buClr>
              <a:buSzPct val="80000"/>
              <a:buFont typeface="Wingdings 3" pitchFamily="2" charset="2"/>
              <a:buChar char=""/>
              <a:defRPr kern="1200">
                <a:solidFill>
                  <a:srgbClr val="0F496F"/>
                </a:solidFill>
                <a:latin typeface="+mn-lt"/>
                <a:ea typeface="+mn-ea"/>
                <a:cs typeface="+mn-cs"/>
              </a:defRPr>
            </a:lvl2pPr>
            <a:lvl3pPr marL="1200150" indent="-285750" algn="l" defTabSz="457200" rtl="0" eaLnBrk="0" fontAlgn="base" hangingPunct="0">
              <a:spcBef>
                <a:spcPct val="20000"/>
              </a:spcBef>
              <a:spcAft>
                <a:spcPts val="600"/>
              </a:spcAft>
              <a:buClr>
                <a:schemeClr val="tx1"/>
              </a:buClr>
              <a:buSzPct val="80000"/>
              <a:buFont typeface="Wingdings 3" pitchFamily="2" charset="2"/>
              <a:buChar char=""/>
              <a:defRPr sz="1600" kern="1200">
                <a:solidFill>
                  <a:srgbClr val="0F496F"/>
                </a:solidFill>
                <a:latin typeface="+mn-lt"/>
                <a:ea typeface="+mn-ea"/>
                <a:cs typeface="+mn-cs"/>
              </a:defRPr>
            </a:lvl3pPr>
            <a:lvl4pPr marL="1543050" indent="-171450" algn="l" defTabSz="457200" rtl="0" eaLnBrk="0" fontAlgn="base" hangingPunct="0">
              <a:spcBef>
                <a:spcPct val="20000"/>
              </a:spcBef>
              <a:spcAft>
                <a:spcPts val="600"/>
              </a:spcAft>
              <a:buClr>
                <a:schemeClr val="tx1"/>
              </a:buClr>
              <a:buSzPct val="80000"/>
              <a:buFont typeface="Wingdings 3" pitchFamily="2" charset="2"/>
              <a:buChar char=""/>
              <a:defRPr sz="1400" kern="1200">
                <a:solidFill>
                  <a:srgbClr val="0F496F"/>
                </a:solidFill>
                <a:latin typeface="+mn-lt"/>
                <a:ea typeface="+mn-ea"/>
                <a:cs typeface="+mn-cs"/>
              </a:defRPr>
            </a:lvl4pPr>
            <a:lvl5pPr marL="2000250" indent="-171450" algn="l" defTabSz="457200" rtl="0" eaLnBrk="0" fontAlgn="base" hangingPunct="0">
              <a:spcBef>
                <a:spcPct val="20000"/>
              </a:spcBef>
              <a:spcAft>
                <a:spcPts val="600"/>
              </a:spcAft>
              <a:buClr>
                <a:schemeClr val="tx1"/>
              </a:buClr>
              <a:buSzPct val="80000"/>
              <a:buFont typeface="Wingdings 3" pitchFamily="2" charset="2"/>
              <a:buChar char=""/>
              <a:defRPr sz="1400" kern="1200">
                <a:solidFill>
                  <a:srgbClr val="0F496F"/>
                </a:solidFill>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a:lstStyle>
          <a:p>
            <a:pPr>
              <a:lnSpc>
                <a:spcPct val="90000"/>
              </a:lnSpc>
            </a:pPr>
            <a:endParaRPr lang="en-US" sz="1100" dirty="0">
              <a:solidFill>
                <a:schemeClr val="tx2"/>
              </a:solidFill>
            </a:endParaRPr>
          </a:p>
          <a:p>
            <a:pPr>
              <a:lnSpc>
                <a:spcPct val="90000"/>
              </a:lnSpc>
            </a:pPr>
            <a:endParaRPr lang="en-US" sz="1100" dirty="0">
              <a:solidFill>
                <a:schemeClr val="tx2"/>
              </a:solidFill>
            </a:endParaRPr>
          </a:p>
          <a:p>
            <a:pPr>
              <a:lnSpc>
                <a:spcPct val="90000"/>
              </a:lnSpc>
            </a:pPr>
            <a:endParaRPr lang="en-US" sz="1100" dirty="0">
              <a:solidFill>
                <a:schemeClr val="tx2"/>
              </a:solidFill>
            </a:endParaRPr>
          </a:p>
          <a:p>
            <a:pPr>
              <a:lnSpc>
                <a:spcPct val="90000"/>
              </a:lnSpc>
            </a:pPr>
            <a:r>
              <a:rPr lang="en-US" sz="16000" b="1" dirty="0">
                <a:solidFill>
                  <a:srgbClr val="FFC000"/>
                </a:solidFill>
                <a:latin typeface="Calibri" panose="020F0502020204030204" pitchFamily="34" charset="0"/>
                <a:cs typeface="Calibri" panose="020F0502020204030204" pitchFamily="34" charset="0"/>
              </a:rPr>
              <a:t>Be Ready, Be Responsible, Be Safe</a:t>
            </a:r>
          </a:p>
        </p:txBody>
      </p:sp>
      <p:pic>
        <p:nvPicPr>
          <p:cNvPr id="7" name="Picture 6" descr="A purple and white bubble with words&#10;&#10;Description automatically generated">
            <a:extLst>
              <a:ext uri="{FF2B5EF4-FFF2-40B4-BE49-F238E27FC236}">
                <a16:creationId xmlns:a16="http://schemas.microsoft.com/office/drawing/2014/main" id="{7A762F00-D220-A27A-A8BC-BC56401918FA}"/>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0" y="4348407"/>
            <a:ext cx="3109640" cy="2189187"/>
          </a:xfrm>
          <a:prstGeom prst="rect">
            <a:avLst/>
          </a:prstGeom>
        </p:spPr>
      </p:pic>
      <p:sp>
        <p:nvSpPr>
          <p:cNvPr id="2" name="TextBox 1"/>
          <p:cNvSpPr txBox="1"/>
          <p:nvPr/>
        </p:nvSpPr>
        <p:spPr>
          <a:xfrm>
            <a:off x="683568" y="908720"/>
            <a:ext cx="8136904" cy="1200329"/>
          </a:xfrm>
          <a:prstGeom prst="rect">
            <a:avLst/>
          </a:prstGeom>
          <a:noFill/>
        </p:spPr>
        <p:txBody>
          <a:bodyPr wrap="square" rtlCol="0">
            <a:spAutoFit/>
          </a:bodyPr>
          <a:lstStyle/>
          <a:p>
            <a:r>
              <a:rPr lang="en-US" dirty="0"/>
              <a:t>Discussion point</a:t>
            </a:r>
          </a:p>
          <a:p>
            <a:r>
              <a:rPr lang="en-US" dirty="0"/>
              <a:t>Have you ever considered yourself a Young </a:t>
            </a:r>
            <a:r>
              <a:rPr lang="en-US" dirty="0" err="1"/>
              <a:t>Carer</a:t>
            </a:r>
            <a:r>
              <a:rPr lang="en-US" dirty="0"/>
              <a:t>?</a:t>
            </a:r>
          </a:p>
          <a:p>
            <a:r>
              <a:rPr lang="en-US" dirty="0"/>
              <a:t>What is the difference between helping out and being a </a:t>
            </a:r>
            <a:r>
              <a:rPr lang="en-US" dirty="0" err="1"/>
              <a:t>carer</a:t>
            </a:r>
            <a:r>
              <a:rPr lang="en-US" dirty="0"/>
              <a:t>?</a:t>
            </a:r>
          </a:p>
          <a:p>
            <a:r>
              <a:rPr lang="en-US" dirty="0"/>
              <a:t>What are caring jobs? Can you name them? What do they do? </a:t>
            </a:r>
            <a:endParaRPr lang="en-GB" dirty="0"/>
          </a:p>
        </p:txBody>
      </p:sp>
    </p:spTree>
  </p:cSld>
  <p:clrMapOvr>
    <a:masterClrMapping/>
  </p:clrMapOvr>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3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2700"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Slice</Template>
  <TotalTime>810</TotalTime>
  <Words>1297</Words>
  <Application>Microsoft Office PowerPoint</Application>
  <PresentationFormat>On-screen Show (4:3)</PresentationFormat>
  <Paragraphs>116</Paragraphs>
  <Slides>16</Slides>
  <Notes>11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Arial</vt:lpstr>
      <vt:lpstr>Calibri</vt:lpstr>
      <vt:lpstr>Century Gothic</vt:lpstr>
      <vt:lpstr>Verdana</vt:lpstr>
      <vt:lpstr>Wingdings 3</vt:lpstr>
      <vt:lpstr>Slice</vt:lpstr>
      <vt:lpstr>PowerPoint Presentation</vt:lpstr>
      <vt:lpstr>Sometimes we feel…..</vt:lpstr>
      <vt:lpstr>PowerPoint Presentation</vt:lpstr>
      <vt:lpstr>PowerPoint Presentation</vt:lpstr>
      <vt:lpstr>PowerPoint Presentation</vt:lpstr>
      <vt:lpstr>So a young carer might help with:</vt:lpstr>
      <vt:lpstr>Video: Different but normal  https://www.youtube.com/watch?v=mkxC8Qbww8U&amp;t=12s  </vt:lpstr>
      <vt:lpstr>PowerPoint Presentation</vt:lpstr>
      <vt:lpstr>PowerPoint Presentation</vt:lpstr>
      <vt:lpstr>PowerPoint Presentation</vt:lpstr>
      <vt:lpstr>PowerPoint Presentation</vt:lpstr>
      <vt:lpstr>Who can you talk to?</vt:lpstr>
      <vt:lpstr>If you think you are a young carer, who can help?</vt:lpstr>
      <vt:lpstr>PowerPoint Presentation</vt:lpstr>
      <vt:lpstr>PowerPoint Presentation</vt:lpstr>
      <vt:lpstr>Class Task  </vt:lpstr>
    </vt:vector>
  </TitlesOfParts>
  <Company>St Gregory's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Sunday 13th February 2011 Mass</dc:title>
  <dc:creator>Mrs Cooper</dc:creator>
  <cp:lastModifiedBy>Emma Facey</cp:lastModifiedBy>
  <cp:revision>36</cp:revision>
  <cp:lastPrinted>2019-12-09T08:00:49Z</cp:lastPrinted>
  <dcterms:created xsi:type="dcterms:W3CDTF">2012-09-09T21:02:25Z</dcterms:created>
  <dcterms:modified xsi:type="dcterms:W3CDTF">2026-06-01T09:04:44Z</dcterms:modified>
</cp:coreProperties>
</file>