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7556500" cy="10693400"/>
  <p:notesSz cx="6858000" cy="9144000"/>
  <p:embeddedFontLst>
    <p:embeddedFont>
      <p:font typeface="Childos Arabic" panose="020B0604020202020204" charset="-78"/>
      <p:regular r:id="rId6"/>
    </p:embeddedFont>
    <p:embeddedFont>
      <p:font typeface="Bugaki" panose="020B0604020202020204" charset="0"/>
      <p:regular r:id="rId7"/>
    </p:embeddedFont>
    <p:embeddedFont>
      <p:font typeface="One Little Font" panose="020B0604020202020204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entury Gothic" panose="020B050202020202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7B65FA-4E6C-7EAC-E520-62C164BCB005}" v="323" dt="2025-06-03T19:23:45.6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100" d="100"/>
          <a:sy n="100" d="100"/>
        </p:scale>
        <p:origin x="1014" y="-17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11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Cordon" userId="S::lcordon@hanleystlukes.com::8231191b-f780-4d96-aacc-0495470cfb05" providerId="AD" clId="Web-{9C7B65FA-4E6C-7EAC-E520-62C164BCB005}"/>
    <pc:docChg chg="modSld">
      <pc:chgData name="Laura Cordon" userId="S::lcordon@hanleystlukes.com::8231191b-f780-4d96-aacc-0495470cfb05" providerId="AD" clId="Web-{9C7B65FA-4E6C-7EAC-E520-62C164BCB005}" dt="2025-06-03T19:23:45.600" v="177" actId="14100"/>
      <pc:docMkLst>
        <pc:docMk/>
      </pc:docMkLst>
      <pc:sldChg chg="modSp">
        <pc:chgData name="Laura Cordon" userId="S::lcordon@hanleystlukes.com::8231191b-f780-4d96-aacc-0495470cfb05" providerId="AD" clId="Web-{9C7B65FA-4E6C-7EAC-E520-62C164BCB005}" dt="2025-06-03T19:23:45.600" v="177" actId="14100"/>
        <pc:sldMkLst>
          <pc:docMk/>
          <pc:sldMk cId="0" sldId="256"/>
        </pc:sldMkLst>
        <pc:spChg chg="mod">
          <ac:chgData name="Laura Cordon" userId="S::lcordon@hanleystlukes.com::8231191b-f780-4d96-aacc-0495470cfb05" providerId="AD" clId="Web-{9C7B65FA-4E6C-7EAC-E520-62C164BCB005}" dt="2025-06-03T19:23:45.600" v="177" actId="14100"/>
          <ac:spMkLst>
            <pc:docMk/>
            <pc:sldMk cId="0" sldId="256"/>
            <ac:spMk id="6" creationId="{00000000-0000-0000-0000-000000000000}"/>
          </ac:spMkLst>
        </pc:spChg>
        <pc:spChg chg="mod">
          <ac:chgData name="Laura Cordon" userId="S::lcordon@hanleystlukes.com::8231191b-f780-4d96-aacc-0495470cfb05" providerId="AD" clId="Web-{9C7B65FA-4E6C-7EAC-E520-62C164BCB005}" dt="2025-06-03T19:15:16.715" v="1" actId="20577"/>
          <ac:spMkLst>
            <pc:docMk/>
            <pc:sldMk cId="0" sldId="256"/>
            <ac:spMk id="23" creationId="{00000000-0000-0000-0000-000000000000}"/>
          </ac:spMkLst>
        </pc:spChg>
        <pc:spChg chg="mod">
          <ac:chgData name="Laura Cordon" userId="S::lcordon@hanleystlukes.com::8231191b-f780-4d96-aacc-0495470cfb05" providerId="AD" clId="Web-{9C7B65FA-4E6C-7EAC-E520-62C164BCB005}" dt="2025-06-03T19:23:24.522" v="176" actId="20577"/>
          <ac:spMkLst>
            <pc:docMk/>
            <pc:sldMk cId="0" sldId="256"/>
            <ac:spMk id="24" creationId="{00000000-0000-0000-0000-000000000000}"/>
          </ac:spMkLst>
        </pc:spChg>
        <pc:spChg chg="mod">
          <ac:chgData name="Laura Cordon" userId="S::lcordon@hanleystlukes.com::8231191b-f780-4d96-aacc-0495470cfb05" providerId="AD" clId="Web-{9C7B65FA-4E6C-7EAC-E520-62C164BCB005}" dt="2025-06-03T19:19:32.002" v="63" actId="20577"/>
          <ac:spMkLst>
            <pc:docMk/>
            <pc:sldMk cId="0" sldId="256"/>
            <ac:spMk id="29" creationId="{00000000-0000-0000-0000-000000000000}"/>
          </ac:spMkLst>
        </pc:spChg>
      </pc:sldChg>
    </pc:docChg>
  </pc:docChgLst>
  <pc:docChgLst>
    <pc:chgData clId="Web-{9C7B65FA-4E6C-7EAC-E520-62C164BCB005}"/>
    <pc:docChg chg="modSld">
      <pc:chgData name="" userId="" providerId="" clId="Web-{9C7B65FA-4E6C-7EAC-E520-62C164BCB005}" dt="2025-06-03T19:15:13.793" v="2" actId="20577"/>
      <pc:docMkLst>
        <pc:docMk/>
      </pc:docMkLst>
      <pc:sldChg chg="modSp">
        <pc:chgData name="" userId="" providerId="" clId="Web-{9C7B65FA-4E6C-7EAC-E520-62C164BCB005}" dt="2025-06-03T19:15:13.793" v="2" actId="20577"/>
        <pc:sldMkLst>
          <pc:docMk/>
          <pc:sldMk cId="0" sldId="256"/>
        </pc:sldMkLst>
        <pc:spChg chg="mod">
          <ac:chgData name="" userId="" providerId="" clId="Web-{9C7B65FA-4E6C-7EAC-E520-62C164BCB005}" dt="2025-06-03T19:15:08.950" v="0" actId="20577"/>
          <ac:spMkLst>
            <pc:docMk/>
            <pc:sldMk cId="0" sldId="256"/>
            <ac:spMk id="22" creationId="{00000000-0000-0000-0000-000000000000}"/>
          </ac:spMkLst>
        </pc:spChg>
        <pc:spChg chg="mod">
          <ac:chgData name="" userId="" providerId="" clId="Web-{9C7B65FA-4E6C-7EAC-E520-62C164BCB005}" dt="2025-06-03T19:15:13.793" v="2" actId="20577"/>
          <ac:spMkLst>
            <pc:docMk/>
            <pc:sldMk cId="0" sldId="256"/>
            <ac:spMk id="2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2.png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4.svg"/><Relationship Id="rId15" Type="http://schemas.openxmlformats.org/officeDocument/2006/relationships/image" Target="../media/image10.png"/><Relationship Id="rId10" Type="http://schemas.openxmlformats.org/officeDocument/2006/relationships/hyperlink" Target="https://www.hanleystlukes.com/class-pages/year-3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86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16454" y="2203014"/>
            <a:ext cx="1150011" cy="1089635"/>
          </a:xfrm>
          <a:custGeom>
            <a:avLst/>
            <a:gdLst/>
            <a:ahLst/>
            <a:cxnLst/>
            <a:rect l="l" t="t" r="r" b="b"/>
            <a:pathLst>
              <a:path w="1150011" h="1089635">
                <a:moveTo>
                  <a:pt x="0" y="0"/>
                </a:moveTo>
                <a:lnTo>
                  <a:pt x="1150011" y="0"/>
                </a:lnTo>
                <a:lnTo>
                  <a:pt x="1150011" y="1089635"/>
                </a:lnTo>
                <a:lnTo>
                  <a:pt x="0" y="1089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5305" y="2740528"/>
            <a:ext cx="7218132" cy="2964934"/>
          </a:xfrm>
          <a:custGeom>
            <a:avLst/>
            <a:gdLst/>
            <a:ahLst/>
            <a:cxnLst/>
            <a:rect l="l" t="t" r="r" b="b"/>
            <a:pathLst>
              <a:path w="7218132" h="2598528">
                <a:moveTo>
                  <a:pt x="0" y="0"/>
                </a:moveTo>
                <a:lnTo>
                  <a:pt x="7218132" y="0"/>
                </a:lnTo>
                <a:lnTo>
                  <a:pt x="7218132" y="2598528"/>
                </a:lnTo>
                <a:lnTo>
                  <a:pt x="0" y="25985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498340" y="9461664"/>
            <a:ext cx="1902160" cy="1129857"/>
          </a:xfrm>
          <a:custGeom>
            <a:avLst/>
            <a:gdLst/>
            <a:ahLst/>
            <a:cxnLst/>
            <a:rect l="l" t="t" r="r" b="b"/>
            <a:pathLst>
              <a:path w="2516766" h="1705109">
                <a:moveTo>
                  <a:pt x="0" y="0"/>
                </a:moveTo>
                <a:lnTo>
                  <a:pt x="2516766" y="0"/>
                </a:lnTo>
                <a:lnTo>
                  <a:pt x="2516766" y="1705109"/>
                </a:lnTo>
                <a:lnTo>
                  <a:pt x="0" y="17051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504760" y="-1771695"/>
            <a:ext cx="1792225" cy="2372499"/>
          </a:xfrm>
          <a:custGeom>
            <a:avLst/>
            <a:gdLst/>
            <a:ahLst/>
            <a:cxnLst/>
            <a:rect l="l" t="t" r="r" b="b"/>
            <a:pathLst>
              <a:path w="1792225" h="2372499">
                <a:moveTo>
                  <a:pt x="0" y="0"/>
                </a:moveTo>
                <a:lnTo>
                  <a:pt x="1792225" y="0"/>
                </a:lnTo>
                <a:lnTo>
                  <a:pt x="1792225" y="2372499"/>
                </a:lnTo>
                <a:lnTo>
                  <a:pt x="0" y="237249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5305" y="8785751"/>
            <a:ext cx="1772414" cy="1360328"/>
          </a:xfrm>
          <a:custGeom>
            <a:avLst/>
            <a:gdLst/>
            <a:ahLst/>
            <a:cxnLst/>
            <a:rect l="l" t="t" r="r" b="b"/>
            <a:pathLst>
              <a:path w="1772414" h="1360328">
                <a:moveTo>
                  <a:pt x="0" y="0"/>
                </a:moveTo>
                <a:lnTo>
                  <a:pt x="1772414" y="0"/>
                </a:lnTo>
                <a:lnTo>
                  <a:pt x="1772414" y="1360328"/>
                </a:lnTo>
                <a:lnTo>
                  <a:pt x="0" y="136032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0634" y="71941"/>
            <a:ext cx="1296174" cy="1550486"/>
          </a:xfrm>
          <a:custGeom>
            <a:avLst/>
            <a:gdLst/>
            <a:ahLst/>
            <a:cxnLst/>
            <a:rect l="l" t="t" r="r" b="b"/>
            <a:pathLst>
              <a:path w="1296174" h="1550486">
                <a:moveTo>
                  <a:pt x="0" y="0"/>
                </a:moveTo>
                <a:lnTo>
                  <a:pt x="1296173" y="0"/>
                </a:lnTo>
                <a:lnTo>
                  <a:pt x="1296173" y="1550486"/>
                </a:lnTo>
                <a:lnTo>
                  <a:pt x="0" y="155048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834824" y="723048"/>
            <a:ext cx="3817840" cy="11177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66"/>
              </a:lnSpc>
            </a:pPr>
            <a:r>
              <a:rPr lang="en-US" sz="2119" dirty="0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Meet your new teacher and support staff.  </a:t>
            </a:r>
          </a:p>
          <a:p>
            <a:pPr algn="ctr">
              <a:lnSpc>
                <a:spcPts val="2966"/>
              </a:lnSpc>
              <a:spcBef>
                <a:spcPct val="0"/>
              </a:spcBef>
            </a:pPr>
            <a:r>
              <a:rPr lang="en-US" sz="2119" dirty="0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We can’t wait to see you!</a:t>
            </a:r>
          </a:p>
        </p:txBody>
      </p: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236475" y="5616981"/>
            <a:ext cx="3140195" cy="3140195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596900" y="596900"/>
              <a:ext cx="5156200" cy="5143500"/>
            </a:xfrm>
            <a:custGeom>
              <a:avLst/>
              <a:gdLst/>
              <a:ahLst/>
              <a:cxnLst/>
              <a:rect l="l" t="t" r="r" b="b"/>
              <a:pathLst>
                <a:path w="5156200" h="5143500">
                  <a:moveTo>
                    <a:pt x="0" y="0"/>
                  </a:moveTo>
                  <a:lnTo>
                    <a:pt x="0" y="5143500"/>
                  </a:lnTo>
                  <a:lnTo>
                    <a:pt x="5156200" y="5143500"/>
                  </a:lnTo>
                  <a:lnTo>
                    <a:pt x="51562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6350000" y="190500"/>
                  </a:moveTo>
                  <a:lnTo>
                    <a:pt x="6350000" y="154940"/>
                  </a:lnTo>
                  <a:lnTo>
                    <a:pt x="6031230" y="462280"/>
                  </a:lnTo>
                  <a:lnTo>
                    <a:pt x="6031230" y="318770"/>
                  </a:lnTo>
                  <a:lnTo>
                    <a:pt x="6017260" y="318770"/>
                  </a:lnTo>
                  <a:lnTo>
                    <a:pt x="6324600" y="0"/>
                  </a:lnTo>
                  <a:lnTo>
                    <a:pt x="6289040" y="0"/>
                  </a:lnTo>
                  <a:lnTo>
                    <a:pt x="5982970" y="318770"/>
                  </a:lnTo>
                  <a:lnTo>
                    <a:pt x="5824220" y="318770"/>
                  </a:lnTo>
                  <a:lnTo>
                    <a:pt x="6111240" y="0"/>
                  </a:lnTo>
                  <a:lnTo>
                    <a:pt x="6076950" y="0"/>
                  </a:lnTo>
                  <a:lnTo>
                    <a:pt x="5791200" y="318770"/>
                  </a:lnTo>
                  <a:lnTo>
                    <a:pt x="5643880" y="318770"/>
                  </a:lnTo>
                  <a:lnTo>
                    <a:pt x="5910580" y="0"/>
                  </a:lnTo>
                  <a:lnTo>
                    <a:pt x="5876290" y="0"/>
                  </a:lnTo>
                  <a:lnTo>
                    <a:pt x="5610860" y="318770"/>
                  </a:lnTo>
                  <a:lnTo>
                    <a:pt x="5473700" y="318770"/>
                  </a:lnTo>
                  <a:lnTo>
                    <a:pt x="5722620" y="0"/>
                  </a:lnTo>
                  <a:lnTo>
                    <a:pt x="5690870" y="0"/>
                  </a:lnTo>
                  <a:lnTo>
                    <a:pt x="5441950" y="318770"/>
                  </a:lnTo>
                  <a:lnTo>
                    <a:pt x="5312410" y="318770"/>
                  </a:lnTo>
                  <a:lnTo>
                    <a:pt x="5543550" y="0"/>
                  </a:lnTo>
                  <a:lnTo>
                    <a:pt x="5513070" y="0"/>
                  </a:lnTo>
                  <a:lnTo>
                    <a:pt x="5281930" y="318770"/>
                  </a:lnTo>
                  <a:lnTo>
                    <a:pt x="5160010" y="318770"/>
                  </a:lnTo>
                  <a:lnTo>
                    <a:pt x="5375910" y="0"/>
                  </a:lnTo>
                  <a:lnTo>
                    <a:pt x="5344160" y="0"/>
                  </a:lnTo>
                  <a:lnTo>
                    <a:pt x="5129530" y="318770"/>
                  </a:lnTo>
                  <a:lnTo>
                    <a:pt x="5015230" y="318770"/>
                  </a:lnTo>
                  <a:lnTo>
                    <a:pt x="5212080" y="0"/>
                  </a:lnTo>
                  <a:lnTo>
                    <a:pt x="5181600" y="0"/>
                  </a:lnTo>
                  <a:lnTo>
                    <a:pt x="4983480" y="318770"/>
                  </a:lnTo>
                  <a:lnTo>
                    <a:pt x="4874260" y="318770"/>
                  </a:lnTo>
                  <a:lnTo>
                    <a:pt x="5057140" y="0"/>
                  </a:lnTo>
                  <a:lnTo>
                    <a:pt x="5027930" y="0"/>
                  </a:lnTo>
                  <a:lnTo>
                    <a:pt x="4843780" y="318770"/>
                  </a:lnTo>
                  <a:lnTo>
                    <a:pt x="4739640" y="318770"/>
                  </a:lnTo>
                  <a:lnTo>
                    <a:pt x="4908550" y="0"/>
                  </a:lnTo>
                  <a:lnTo>
                    <a:pt x="4879340" y="0"/>
                  </a:lnTo>
                  <a:lnTo>
                    <a:pt x="4710430" y="318770"/>
                  </a:lnTo>
                  <a:lnTo>
                    <a:pt x="4610100" y="318770"/>
                  </a:lnTo>
                  <a:lnTo>
                    <a:pt x="4765040" y="0"/>
                  </a:lnTo>
                  <a:lnTo>
                    <a:pt x="4735830" y="0"/>
                  </a:lnTo>
                  <a:lnTo>
                    <a:pt x="4580890" y="318770"/>
                  </a:lnTo>
                  <a:lnTo>
                    <a:pt x="4484370" y="318770"/>
                  </a:lnTo>
                  <a:lnTo>
                    <a:pt x="4626610" y="0"/>
                  </a:lnTo>
                  <a:lnTo>
                    <a:pt x="4598670" y="0"/>
                  </a:lnTo>
                  <a:lnTo>
                    <a:pt x="4456430" y="318770"/>
                  </a:lnTo>
                  <a:lnTo>
                    <a:pt x="4363720" y="318770"/>
                  </a:lnTo>
                  <a:lnTo>
                    <a:pt x="4491990" y="0"/>
                  </a:lnTo>
                  <a:lnTo>
                    <a:pt x="4464050" y="0"/>
                  </a:lnTo>
                  <a:lnTo>
                    <a:pt x="4335780" y="318770"/>
                  </a:lnTo>
                  <a:lnTo>
                    <a:pt x="4245610" y="318770"/>
                  </a:lnTo>
                  <a:lnTo>
                    <a:pt x="4361180" y="0"/>
                  </a:lnTo>
                  <a:lnTo>
                    <a:pt x="4334510" y="0"/>
                  </a:lnTo>
                  <a:lnTo>
                    <a:pt x="4217670" y="318770"/>
                  </a:lnTo>
                  <a:lnTo>
                    <a:pt x="4130040" y="318770"/>
                  </a:lnTo>
                  <a:lnTo>
                    <a:pt x="4234180" y="0"/>
                  </a:lnTo>
                  <a:lnTo>
                    <a:pt x="4207510" y="0"/>
                  </a:lnTo>
                  <a:lnTo>
                    <a:pt x="4103370" y="318770"/>
                  </a:lnTo>
                  <a:lnTo>
                    <a:pt x="4018280" y="318770"/>
                  </a:lnTo>
                  <a:lnTo>
                    <a:pt x="4109720" y="0"/>
                  </a:lnTo>
                  <a:lnTo>
                    <a:pt x="4083050" y="0"/>
                  </a:lnTo>
                  <a:lnTo>
                    <a:pt x="3991610" y="318770"/>
                  </a:lnTo>
                  <a:lnTo>
                    <a:pt x="3909060" y="318770"/>
                  </a:lnTo>
                  <a:lnTo>
                    <a:pt x="3987800" y="0"/>
                  </a:lnTo>
                  <a:lnTo>
                    <a:pt x="3961130" y="0"/>
                  </a:lnTo>
                  <a:lnTo>
                    <a:pt x="3881120" y="318770"/>
                  </a:lnTo>
                  <a:lnTo>
                    <a:pt x="3799840" y="318770"/>
                  </a:lnTo>
                  <a:lnTo>
                    <a:pt x="3867150" y="0"/>
                  </a:lnTo>
                  <a:lnTo>
                    <a:pt x="3841750" y="0"/>
                  </a:lnTo>
                  <a:lnTo>
                    <a:pt x="3774440" y="318770"/>
                  </a:lnTo>
                  <a:lnTo>
                    <a:pt x="3694430" y="318770"/>
                  </a:lnTo>
                  <a:lnTo>
                    <a:pt x="3749040" y="0"/>
                  </a:lnTo>
                  <a:lnTo>
                    <a:pt x="3723640" y="0"/>
                  </a:lnTo>
                  <a:lnTo>
                    <a:pt x="3667760" y="318770"/>
                  </a:lnTo>
                  <a:lnTo>
                    <a:pt x="3589020" y="318770"/>
                  </a:lnTo>
                  <a:lnTo>
                    <a:pt x="3632200" y="0"/>
                  </a:lnTo>
                  <a:lnTo>
                    <a:pt x="3606800" y="0"/>
                  </a:lnTo>
                  <a:lnTo>
                    <a:pt x="3562350" y="318770"/>
                  </a:lnTo>
                  <a:lnTo>
                    <a:pt x="3483610" y="318770"/>
                  </a:lnTo>
                  <a:lnTo>
                    <a:pt x="3517900" y="0"/>
                  </a:lnTo>
                  <a:lnTo>
                    <a:pt x="3491230" y="0"/>
                  </a:lnTo>
                  <a:lnTo>
                    <a:pt x="3458210" y="318770"/>
                  </a:lnTo>
                  <a:lnTo>
                    <a:pt x="3380740" y="318770"/>
                  </a:lnTo>
                  <a:lnTo>
                    <a:pt x="3402330" y="0"/>
                  </a:lnTo>
                  <a:lnTo>
                    <a:pt x="3376930" y="0"/>
                  </a:lnTo>
                  <a:lnTo>
                    <a:pt x="3355340" y="318770"/>
                  </a:lnTo>
                  <a:lnTo>
                    <a:pt x="3276600" y="318770"/>
                  </a:lnTo>
                  <a:lnTo>
                    <a:pt x="3289300" y="0"/>
                  </a:lnTo>
                  <a:lnTo>
                    <a:pt x="3263900" y="0"/>
                  </a:lnTo>
                  <a:lnTo>
                    <a:pt x="3251200" y="318770"/>
                  </a:lnTo>
                  <a:lnTo>
                    <a:pt x="3175000" y="318770"/>
                  </a:lnTo>
                  <a:lnTo>
                    <a:pt x="3175000" y="0"/>
                  </a:lnTo>
                  <a:lnTo>
                    <a:pt x="3149600" y="0"/>
                  </a:lnTo>
                  <a:lnTo>
                    <a:pt x="3149600" y="318770"/>
                  </a:lnTo>
                  <a:lnTo>
                    <a:pt x="3073400" y="318770"/>
                  </a:lnTo>
                  <a:lnTo>
                    <a:pt x="3060700" y="0"/>
                  </a:lnTo>
                  <a:lnTo>
                    <a:pt x="3035300" y="0"/>
                  </a:lnTo>
                  <a:lnTo>
                    <a:pt x="3048000" y="318770"/>
                  </a:lnTo>
                  <a:lnTo>
                    <a:pt x="2970530" y="318770"/>
                  </a:lnTo>
                  <a:lnTo>
                    <a:pt x="2947670" y="0"/>
                  </a:lnTo>
                  <a:lnTo>
                    <a:pt x="2922270" y="0"/>
                  </a:lnTo>
                  <a:lnTo>
                    <a:pt x="2943860" y="318770"/>
                  </a:lnTo>
                  <a:lnTo>
                    <a:pt x="2866390" y="318770"/>
                  </a:lnTo>
                  <a:lnTo>
                    <a:pt x="2833370" y="0"/>
                  </a:lnTo>
                  <a:lnTo>
                    <a:pt x="2806700" y="0"/>
                  </a:lnTo>
                  <a:lnTo>
                    <a:pt x="2840990" y="318770"/>
                  </a:lnTo>
                  <a:lnTo>
                    <a:pt x="2762250" y="318770"/>
                  </a:lnTo>
                  <a:lnTo>
                    <a:pt x="2717800" y="0"/>
                  </a:lnTo>
                  <a:lnTo>
                    <a:pt x="2692400" y="0"/>
                  </a:lnTo>
                  <a:lnTo>
                    <a:pt x="2736850" y="318770"/>
                  </a:lnTo>
                  <a:lnTo>
                    <a:pt x="2658110" y="318770"/>
                  </a:lnTo>
                  <a:lnTo>
                    <a:pt x="2600960" y="0"/>
                  </a:lnTo>
                  <a:lnTo>
                    <a:pt x="2575560" y="0"/>
                  </a:lnTo>
                  <a:lnTo>
                    <a:pt x="2630170" y="318770"/>
                  </a:lnTo>
                  <a:lnTo>
                    <a:pt x="2550160" y="318770"/>
                  </a:lnTo>
                  <a:lnTo>
                    <a:pt x="2482850" y="0"/>
                  </a:lnTo>
                  <a:lnTo>
                    <a:pt x="2457450" y="0"/>
                  </a:lnTo>
                  <a:lnTo>
                    <a:pt x="2524760" y="318770"/>
                  </a:lnTo>
                  <a:lnTo>
                    <a:pt x="2443480" y="318770"/>
                  </a:lnTo>
                  <a:lnTo>
                    <a:pt x="2363470" y="0"/>
                  </a:lnTo>
                  <a:lnTo>
                    <a:pt x="2336800" y="0"/>
                  </a:lnTo>
                  <a:lnTo>
                    <a:pt x="2416810" y="318770"/>
                  </a:lnTo>
                  <a:lnTo>
                    <a:pt x="2334260" y="318770"/>
                  </a:lnTo>
                  <a:lnTo>
                    <a:pt x="2241550" y="0"/>
                  </a:lnTo>
                  <a:lnTo>
                    <a:pt x="2214880" y="0"/>
                  </a:lnTo>
                  <a:lnTo>
                    <a:pt x="2306320" y="318770"/>
                  </a:lnTo>
                  <a:lnTo>
                    <a:pt x="2221230" y="318770"/>
                  </a:lnTo>
                  <a:lnTo>
                    <a:pt x="2117090" y="0"/>
                  </a:lnTo>
                  <a:lnTo>
                    <a:pt x="2090420" y="0"/>
                  </a:lnTo>
                  <a:lnTo>
                    <a:pt x="2194560" y="318770"/>
                  </a:lnTo>
                  <a:lnTo>
                    <a:pt x="2106930" y="318770"/>
                  </a:lnTo>
                  <a:lnTo>
                    <a:pt x="1990090" y="0"/>
                  </a:lnTo>
                  <a:lnTo>
                    <a:pt x="1963420" y="0"/>
                  </a:lnTo>
                  <a:lnTo>
                    <a:pt x="2080260" y="318770"/>
                  </a:lnTo>
                  <a:lnTo>
                    <a:pt x="1990090" y="318770"/>
                  </a:lnTo>
                  <a:lnTo>
                    <a:pt x="1860550" y="0"/>
                  </a:lnTo>
                  <a:lnTo>
                    <a:pt x="1832610" y="0"/>
                  </a:lnTo>
                  <a:lnTo>
                    <a:pt x="1960880" y="318770"/>
                  </a:lnTo>
                  <a:lnTo>
                    <a:pt x="1868170" y="318770"/>
                  </a:lnTo>
                  <a:lnTo>
                    <a:pt x="1725930" y="0"/>
                  </a:lnTo>
                  <a:lnTo>
                    <a:pt x="1697990" y="0"/>
                  </a:lnTo>
                  <a:lnTo>
                    <a:pt x="1840230" y="318770"/>
                  </a:lnTo>
                  <a:lnTo>
                    <a:pt x="1743710" y="318770"/>
                  </a:lnTo>
                  <a:lnTo>
                    <a:pt x="1588770" y="0"/>
                  </a:lnTo>
                  <a:lnTo>
                    <a:pt x="1559560" y="0"/>
                  </a:lnTo>
                  <a:lnTo>
                    <a:pt x="1715770" y="318770"/>
                  </a:lnTo>
                  <a:lnTo>
                    <a:pt x="1615440" y="318770"/>
                  </a:lnTo>
                  <a:lnTo>
                    <a:pt x="1445260" y="0"/>
                  </a:lnTo>
                  <a:lnTo>
                    <a:pt x="1416050" y="0"/>
                  </a:lnTo>
                  <a:lnTo>
                    <a:pt x="1584960" y="318770"/>
                  </a:lnTo>
                  <a:lnTo>
                    <a:pt x="1480820" y="318770"/>
                  </a:lnTo>
                  <a:lnTo>
                    <a:pt x="1296670" y="0"/>
                  </a:lnTo>
                  <a:lnTo>
                    <a:pt x="1267460" y="0"/>
                  </a:lnTo>
                  <a:lnTo>
                    <a:pt x="1451610" y="318770"/>
                  </a:lnTo>
                  <a:lnTo>
                    <a:pt x="1342390" y="318770"/>
                  </a:lnTo>
                  <a:lnTo>
                    <a:pt x="1143000" y="0"/>
                  </a:lnTo>
                  <a:lnTo>
                    <a:pt x="1112520" y="0"/>
                  </a:lnTo>
                  <a:lnTo>
                    <a:pt x="1310640" y="318770"/>
                  </a:lnTo>
                  <a:lnTo>
                    <a:pt x="1196340" y="318770"/>
                  </a:lnTo>
                  <a:lnTo>
                    <a:pt x="981710" y="0"/>
                  </a:lnTo>
                  <a:lnTo>
                    <a:pt x="949960" y="0"/>
                  </a:lnTo>
                  <a:lnTo>
                    <a:pt x="1165860" y="318770"/>
                  </a:lnTo>
                  <a:lnTo>
                    <a:pt x="1043940" y="318770"/>
                  </a:lnTo>
                  <a:lnTo>
                    <a:pt x="811530" y="0"/>
                  </a:lnTo>
                  <a:lnTo>
                    <a:pt x="781050" y="0"/>
                  </a:lnTo>
                  <a:lnTo>
                    <a:pt x="1010920" y="318770"/>
                  </a:lnTo>
                  <a:lnTo>
                    <a:pt x="882650" y="318770"/>
                  </a:lnTo>
                  <a:lnTo>
                    <a:pt x="633730" y="0"/>
                  </a:lnTo>
                  <a:lnTo>
                    <a:pt x="601980" y="0"/>
                  </a:lnTo>
                  <a:lnTo>
                    <a:pt x="850900" y="318770"/>
                  </a:lnTo>
                  <a:lnTo>
                    <a:pt x="712470" y="318770"/>
                  </a:lnTo>
                  <a:lnTo>
                    <a:pt x="447040" y="0"/>
                  </a:lnTo>
                  <a:lnTo>
                    <a:pt x="412750" y="0"/>
                  </a:lnTo>
                  <a:lnTo>
                    <a:pt x="679450" y="318770"/>
                  </a:lnTo>
                  <a:lnTo>
                    <a:pt x="533400" y="318770"/>
                  </a:lnTo>
                  <a:lnTo>
                    <a:pt x="247650" y="0"/>
                  </a:lnTo>
                  <a:lnTo>
                    <a:pt x="213360" y="0"/>
                  </a:lnTo>
                  <a:lnTo>
                    <a:pt x="500380" y="318770"/>
                  </a:lnTo>
                  <a:lnTo>
                    <a:pt x="341630" y="318770"/>
                  </a:lnTo>
                  <a:lnTo>
                    <a:pt x="35560" y="0"/>
                  </a:lnTo>
                  <a:lnTo>
                    <a:pt x="0" y="0"/>
                  </a:lnTo>
                  <a:lnTo>
                    <a:pt x="318770" y="328930"/>
                  </a:lnTo>
                  <a:lnTo>
                    <a:pt x="318770" y="487680"/>
                  </a:lnTo>
                  <a:lnTo>
                    <a:pt x="0" y="180340"/>
                  </a:lnTo>
                  <a:lnTo>
                    <a:pt x="0" y="214630"/>
                  </a:lnTo>
                  <a:lnTo>
                    <a:pt x="318770" y="521970"/>
                  </a:lnTo>
                  <a:lnTo>
                    <a:pt x="318770" y="673100"/>
                  </a:lnTo>
                  <a:lnTo>
                    <a:pt x="0" y="387350"/>
                  </a:lnTo>
                  <a:lnTo>
                    <a:pt x="0" y="420370"/>
                  </a:lnTo>
                  <a:lnTo>
                    <a:pt x="318770" y="707390"/>
                  </a:lnTo>
                  <a:lnTo>
                    <a:pt x="318770" y="848360"/>
                  </a:lnTo>
                  <a:lnTo>
                    <a:pt x="0" y="581660"/>
                  </a:lnTo>
                  <a:lnTo>
                    <a:pt x="0" y="614680"/>
                  </a:lnTo>
                  <a:lnTo>
                    <a:pt x="318770" y="880110"/>
                  </a:lnTo>
                  <a:lnTo>
                    <a:pt x="318770" y="1012190"/>
                  </a:lnTo>
                  <a:lnTo>
                    <a:pt x="0" y="764540"/>
                  </a:lnTo>
                  <a:lnTo>
                    <a:pt x="0" y="796290"/>
                  </a:lnTo>
                  <a:lnTo>
                    <a:pt x="318770" y="1045210"/>
                  </a:lnTo>
                  <a:lnTo>
                    <a:pt x="318770" y="1168400"/>
                  </a:lnTo>
                  <a:lnTo>
                    <a:pt x="0" y="938530"/>
                  </a:lnTo>
                  <a:lnTo>
                    <a:pt x="0" y="969010"/>
                  </a:lnTo>
                  <a:lnTo>
                    <a:pt x="318770" y="1200150"/>
                  </a:lnTo>
                  <a:lnTo>
                    <a:pt x="318770" y="1315720"/>
                  </a:lnTo>
                  <a:lnTo>
                    <a:pt x="0" y="1102360"/>
                  </a:lnTo>
                  <a:lnTo>
                    <a:pt x="0" y="1134110"/>
                  </a:lnTo>
                  <a:lnTo>
                    <a:pt x="318770" y="1347470"/>
                  </a:lnTo>
                  <a:lnTo>
                    <a:pt x="318770" y="1457960"/>
                  </a:lnTo>
                  <a:lnTo>
                    <a:pt x="0" y="1259840"/>
                  </a:lnTo>
                  <a:lnTo>
                    <a:pt x="0" y="1290320"/>
                  </a:lnTo>
                  <a:lnTo>
                    <a:pt x="318770" y="1488440"/>
                  </a:lnTo>
                  <a:lnTo>
                    <a:pt x="318770" y="1593850"/>
                  </a:lnTo>
                  <a:lnTo>
                    <a:pt x="0" y="1410970"/>
                  </a:lnTo>
                  <a:lnTo>
                    <a:pt x="0" y="1440180"/>
                  </a:lnTo>
                  <a:lnTo>
                    <a:pt x="318770" y="1624330"/>
                  </a:lnTo>
                  <a:lnTo>
                    <a:pt x="318770" y="1724660"/>
                  </a:lnTo>
                  <a:lnTo>
                    <a:pt x="0" y="1555750"/>
                  </a:lnTo>
                  <a:lnTo>
                    <a:pt x="0" y="1583690"/>
                  </a:lnTo>
                  <a:lnTo>
                    <a:pt x="318770" y="1752600"/>
                  </a:lnTo>
                  <a:lnTo>
                    <a:pt x="318770" y="1849120"/>
                  </a:lnTo>
                  <a:lnTo>
                    <a:pt x="0" y="1694180"/>
                  </a:lnTo>
                  <a:lnTo>
                    <a:pt x="0" y="1723390"/>
                  </a:lnTo>
                  <a:lnTo>
                    <a:pt x="318770" y="1878330"/>
                  </a:lnTo>
                  <a:lnTo>
                    <a:pt x="318770" y="1971040"/>
                  </a:lnTo>
                  <a:lnTo>
                    <a:pt x="0" y="1828800"/>
                  </a:lnTo>
                  <a:lnTo>
                    <a:pt x="0" y="1856740"/>
                  </a:lnTo>
                  <a:lnTo>
                    <a:pt x="318770" y="1998980"/>
                  </a:lnTo>
                  <a:lnTo>
                    <a:pt x="318770" y="2087880"/>
                  </a:lnTo>
                  <a:lnTo>
                    <a:pt x="0" y="1959610"/>
                  </a:lnTo>
                  <a:lnTo>
                    <a:pt x="0" y="1987550"/>
                  </a:lnTo>
                  <a:lnTo>
                    <a:pt x="318770" y="2115820"/>
                  </a:lnTo>
                  <a:lnTo>
                    <a:pt x="318770" y="2200910"/>
                  </a:lnTo>
                  <a:lnTo>
                    <a:pt x="0" y="2086610"/>
                  </a:lnTo>
                  <a:lnTo>
                    <a:pt x="0" y="2113280"/>
                  </a:lnTo>
                  <a:lnTo>
                    <a:pt x="318770" y="2230120"/>
                  </a:lnTo>
                  <a:lnTo>
                    <a:pt x="318770" y="2313940"/>
                  </a:lnTo>
                  <a:lnTo>
                    <a:pt x="0" y="2209800"/>
                  </a:lnTo>
                  <a:lnTo>
                    <a:pt x="0" y="2236470"/>
                  </a:lnTo>
                  <a:lnTo>
                    <a:pt x="318770" y="2340610"/>
                  </a:lnTo>
                  <a:lnTo>
                    <a:pt x="318770" y="2421890"/>
                  </a:lnTo>
                  <a:lnTo>
                    <a:pt x="0" y="2331720"/>
                  </a:lnTo>
                  <a:lnTo>
                    <a:pt x="0" y="2357120"/>
                  </a:lnTo>
                  <a:lnTo>
                    <a:pt x="318770" y="2448560"/>
                  </a:lnTo>
                  <a:lnTo>
                    <a:pt x="318770" y="2528570"/>
                  </a:lnTo>
                  <a:lnTo>
                    <a:pt x="0" y="2449830"/>
                  </a:lnTo>
                  <a:lnTo>
                    <a:pt x="0" y="2475230"/>
                  </a:lnTo>
                  <a:lnTo>
                    <a:pt x="318770" y="2555240"/>
                  </a:lnTo>
                  <a:lnTo>
                    <a:pt x="318770" y="2633980"/>
                  </a:lnTo>
                  <a:lnTo>
                    <a:pt x="0" y="2566670"/>
                  </a:lnTo>
                  <a:lnTo>
                    <a:pt x="0" y="2592070"/>
                  </a:lnTo>
                  <a:lnTo>
                    <a:pt x="318770" y="2659380"/>
                  </a:lnTo>
                  <a:lnTo>
                    <a:pt x="318770" y="2736850"/>
                  </a:lnTo>
                  <a:lnTo>
                    <a:pt x="0" y="2680970"/>
                  </a:lnTo>
                  <a:lnTo>
                    <a:pt x="0" y="2706370"/>
                  </a:lnTo>
                  <a:lnTo>
                    <a:pt x="318770" y="2762250"/>
                  </a:lnTo>
                  <a:lnTo>
                    <a:pt x="318770" y="2837180"/>
                  </a:lnTo>
                  <a:lnTo>
                    <a:pt x="0" y="2794000"/>
                  </a:lnTo>
                  <a:lnTo>
                    <a:pt x="0" y="2819400"/>
                  </a:lnTo>
                  <a:lnTo>
                    <a:pt x="318770" y="2865120"/>
                  </a:lnTo>
                  <a:lnTo>
                    <a:pt x="318770" y="2938780"/>
                  </a:lnTo>
                  <a:lnTo>
                    <a:pt x="0" y="2905760"/>
                  </a:lnTo>
                  <a:lnTo>
                    <a:pt x="0" y="2931160"/>
                  </a:lnTo>
                  <a:lnTo>
                    <a:pt x="318770" y="2965450"/>
                  </a:lnTo>
                  <a:lnTo>
                    <a:pt x="318770" y="3039110"/>
                  </a:lnTo>
                  <a:lnTo>
                    <a:pt x="0" y="3017520"/>
                  </a:lnTo>
                  <a:lnTo>
                    <a:pt x="0" y="3042920"/>
                  </a:lnTo>
                  <a:lnTo>
                    <a:pt x="318770" y="3064510"/>
                  </a:lnTo>
                  <a:lnTo>
                    <a:pt x="318770" y="3138170"/>
                  </a:lnTo>
                  <a:lnTo>
                    <a:pt x="0" y="3128010"/>
                  </a:lnTo>
                  <a:lnTo>
                    <a:pt x="0" y="3153410"/>
                  </a:lnTo>
                  <a:lnTo>
                    <a:pt x="318770" y="3164840"/>
                  </a:lnTo>
                  <a:lnTo>
                    <a:pt x="318770" y="3238500"/>
                  </a:lnTo>
                  <a:lnTo>
                    <a:pt x="0" y="3238500"/>
                  </a:lnTo>
                  <a:lnTo>
                    <a:pt x="0" y="3263900"/>
                  </a:lnTo>
                  <a:lnTo>
                    <a:pt x="318770" y="3263900"/>
                  </a:lnTo>
                  <a:lnTo>
                    <a:pt x="318770" y="3337560"/>
                  </a:lnTo>
                  <a:lnTo>
                    <a:pt x="0" y="3348990"/>
                  </a:lnTo>
                  <a:lnTo>
                    <a:pt x="0" y="3374390"/>
                  </a:lnTo>
                  <a:lnTo>
                    <a:pt x="318770" y="3362960"/>
                  </a:lnTo>
                  <a:lnTo>
                    <a:pt x="318770" y="3436620"/>
                  </a:lnTo>
                  <a:lnTo>
                    <a:pt x="0" y="3459480"/>
                  </a:lnTo>
                  <a:lnTo>
                    <a:pt x="0" y="3484880"/>
                  </a:lnTo>
                  <a:lnTo>
                    <a:pt x="318770" y="3463290"/>
                  </a:lnTo>
                  <a:lnTo>
                    <a:pt x="318770" y="3536950"/>
                  </a:lnTo>
                  <a:lnTo>
                    <a:pt x="0" y="3571240"/>
                  </a:lnTo>
                  <a:lnTo>
                    <a:pt x="0" y="3596640"/>
                  </a:lnTo>
                  <a:lnTo>
                    <a:pt x="318770" y="3563620"/>
                  </a:lnTo>
                  <a:lnTo>
                    <a:pt x="318770" y="3637280"/>
                  </a:lnTo>
                  <a:lnTo>
                    <a:pt x="0" y="3683000"/>
                  </a:lnTo>
                  <a:lnTo>
                    <a:pt x="0" y="3708400"/>
                  </a:lnTo>
                  <a:lnTo>
                    <a:pt x="318770" y="3663950"/>
                  </a:lnTo>
                  <a:lnTo>
                    <a:pt x="318770" y="3738880"/>
                  </a:lnTo>
                  <a:lnTo>
                    <a:pt x="0" y="3796030"/>
                  </a:lnTo>
                  <a:lnTo>
                    <a:pt x="0" y="3821430"/>
                  </a:lnTo>
                  <a:lnTo>
                    <a:pt x="318770" y="3765550"/>
                  </a:lnTo>
                  <a:lnTo>
                    <a:pt x="318770" y="3843020"/>
                  </a:lnTo>
                  <a:lnTo>
                    <a:pt x="0" y="3910330"/>
                  </a:lnTo>
                  <a:lnTo>
                    <a:pt x="0" y="3935730"/>
                  </a:lnTo>
                  <a:lnTo>
                    <a:pt x="318770" y="3868420"/>
                  </a:lnTo>
                  <a:lnTo>
                    <a:pt x="318770" y="3947160"/>
                  </a:lnTo>
                  <a:lnTo>
                    <a:pt x="0" y="4027170"/>
                  </a:lnTo>
                  <a:lnTo>
                    <a:pt x="0" y="4052570"/>
                  </a:lnTo>
                  <a:lnTo>
                    <a:pt x="318770" y="3972560"/>
                  </a:lnTo>
                  <a:lnTo>
                    <a:pt x="318770" y="4052570"/>
                  </a:lnTo>
                  <a:lnTo>
                    <a:pt x="0" y="4145280"/>
                  </a:lnTo>
                  <a:lnTo>
                    <a:pt x="0" y="4170680"/>
                  </a:lnTo>
                  <a:lnTo>
                    <a:pt x="318770" y="4080510"/>
                  </a:lnTo>
                  <a:lnTo>
                    <a:pt x="318770" y="4161790"/>
                  </a:lnTo>
                  <a:lnTo>
                    <a:pt x="0" y="4265930"/>
                  </a:lnTo>
                  <a:lnTo>
                    <a:pt x="0" y="4292600"/>
                  </a:lnTo>
                  <a:lnTo>
                    <a:pt x="318770" y="4188460"/>
                  </a:lnTo>
                  <a:lnTo>
                    <a:pt x="318770" y="4272280"/>
                  </a:lnTo>
                  <a:lnTo>
                    <a:pt x="0" y="4389120"/>
                  </a:lnTo>
                  <a:lnTo>
                    <a:pt x="0" y="4415790"/>
                  </a:lnTo>
                  <a:lnTo>
                    <a:pt x="318770" y="4300220"/>
                  </a:lnTo>
                  <a:lnTo>
                    <a:pt x="318770" y="4385310"/>
                  </a:lnTo>
                  <a:lnTo>
                    <a:pt x="0" y="4514850"/>
                  </a:lnTo>
                  <a:lnTo>
                    <a:pt x="0" y="4542790"/>
                  </a:lnTo>
                  <a:lnTo>
                    <a:pt x="318770" y="4414520"/>
                  </a:lnTo>
                  <a:lnTo>
                    <a:pt x="318770" y="4503420"/>
                  </a:lnTo>
                  <a:lnTo>
                    <a:pt x="0" y="4645660"/>
                  </a:lnTo>
                  <a:lnTo>
                    <a:pt x="0" y="4673600"/>
                  </a:lnTo>
                  <a:lnTo>
                    <a:pt x="318770" y="4531360"/>
                  </a:lnTo>
                  <a:lnTo>
                    <a:pt x="318770" y="4624070"/>
                  </a:lnTo>
                  <a:lnTo>
                    <a:pt x="0" y="4779010"/>
                  </a:lnTo>
                  <a:lnTo>
                    <a:pt x="0" y="4808220"/>
                  </a:lnTo>
                  <a:lnTo>
                    <a:pt x="318770" y="4652010"/>
                  </a:lnTo>
                  <a:lnTo>
                    <a:pt x="318770" y="4748530"/>
                  </a:lnTo>
                  <a:lnTo>
                    <a:pt x="0" y="4918710"/>
                  </a:lnTo>
                  <a:lnTo>
                    <a:pt x="0" y="4946650"/>
                  </a:lnTo>
                  <a:lnTo>
                    <a:pt x="318770" y="4777740"/>
                  </a:lnTo>
                  <a:lnTo>
                    <a:pt x="318770" y="4878070"/>
                  </a:lnTo>
                  <a:lnTo>
                    <a:pt x="0" y="5062220"/>
                  </a:lnTo>
                  <a:lnTo>
                    <a:pt x="0" y="5091430"/>
                  </a:lnTo>
                  <a:lnTo>
                    <a:pt x="318770" y="4907280"/>
                  </a:lnTo>
                  <a:lnTo>
                    <a:pt x="318770" y="5012690"/>
                  </a:lnTo>
                  <a:lnTo>
                    <a:pt x="0" y="5212080"/>
                  </a:lnTo>
                  <a:lnTo>
                    <a:pt x="0" y="5242560"/>
                  </a:lnTo>
                  <a:lnTo>
                    <a:pt x="318770" y="5044440"/>
                  </a:lnTo>
                  <a:lnTo>
                    <a:pt x="318770" y="5154930"/>
                  </a:lnTo>
                  <a:lnTo>
                    <a:pt x="0" y="5368290"/>
                  </a:lnTo>
                  <a:lnTo>
                    <a:pt x="0" y="5400040"/>
                  </a:lnTo>
                  <a:lnTo>
                    <a:pt x="318770" y="5185410"/>
                  </a:lnTo>
                  <a:lnTo>
                    <a:pt x="318770" y="5300980"/>
                  </a:lnTo>
                  <a:lnTo>
                    <a:pt x="0" y="5533390"/>
                  </a:lnTo>
                  <a:lnTo>
                    <a:pt x="0" y="5563870"/>
                  </a:lnTo>
                  <a:lnTo>
                    <a:pt x="318770" y="5334000"/>
                  </a:lnTo>
                  <a:lnTo>
                    <a:pt x="318770" y="5458460"/>
                  </a:lnTo>
                  <a:lnTo>
                    <a:pt x="0" y="5706110"/>
                  </a:lnTo>
                  <a:lnTo>
                    <a:pt x="0" y="5737860"/>
                  </a:lnTo>
                  <a:lnTo>
                    <a:pt x="318770" y="5490210"/>
                  </a:lnTo>
                  <a:lnTo>
                    <a:pt x="318770" y="5622290"/>
                  </a:lnTo>
                  <a:lnTo>
                    <a:pt x="0" y="5887720"/>
                  </a:lnTo>
                  <a:lnTo>
                    <a:pt x="0" y="5920740"/>
                  </a:lnTo>
                  <a:lnTo>
                    <a:pt x="318770" y="5655310"/>
                  </a:lnTo>
                  <a:lnTo>
                    <a:pt x="318770" y="5796280"/>
                  </a:lnTo>
                  <a:lnTo>
                    <a:pt x="0" y="6082030"/>
                  </a:lnTo>
                  <a:lnTo>
                    <a:pt x="0" y="6115050"/>
                  </a:lnTo>
                  <a:lnTo>
                    <a:pt x="318770" y="5829300"/>
                  </a:lnTo>
                  <a:lnTo>
                    <a:pt x="318770" y="5991860"/>
                  </a:lnTo>
                  <a:lnTo>
                    <a:pt x="0" y="6300470"/>
                  </a:lnTo>
                  <a:lnTo>
                    <a:pt x="0" y="6334760"/>
                  </a:lnTo>
                  <a:lnTo>
                    <a:pt x="327660" y="6019800"/>
                  </a:lnTo>
                  <a:lnTo>
                    <a:pt x="474980" y="6019800"/>
                  </a:lnTo>
                  <a:lnTo>
                    <a:pt x="157480" y="6350000"/>
                  </a:lnTo>
                  <a:lnTo>
                    <a:pt x="193040" y="6350000"/>
                  </a:lnTo>
                  <a:lnTo>
                    <a:pt x="510540" y="6019800"/>
                  </a:lnTo>
                  <a:lnTo>
                    <a:pt x="655320" y="6019800"/>
                  </a:lnTo>
                  <a:lnTo>
                    <a:pt x="359410" y="6350000"/>
                  </a:lnTo>
                  <a:lnTo>
                    <a:pt x="393700" y="6350000"/>
                  </a:lnTo>
                  <a:lnTo>
                    <a:pt x="689610" y="6019800"/>
                  </a:lnTo>
                  <a:lnTo>
                    <a:pt x="825500" y="6019800"/>
                  </a:lnTo>
                  <a:lnTo>
                    <a:pt x="549910" y="6350000"/>
                  </a:lnTo>
                  <a:lnTo>
                    <a:pt x="582930" y="6350000"/>
                  </a:lnTo>
                  <a:lnTo>
                    <a:pt x="858520" y="6019800"/>
                  </a:lnTo>
                  <a:lnTo>
                    <a:pt x="986790" y="6019800"/>
                  </a:lnTo>
                  <a:lnTo>
                    <a:pt x="728980" y="6350000"/>
                  </a:lnTo>
                  <a:lnTo>
                    <a:pt x="762000" y="6350000"/>
                  </a:lnTo>
                  <a:lnTo>
                    <a:pt x="1018540" y="6019800"/>
                  </a:lnTo>
                  <a:lnTo>
                    <a:pt x="1137920" y="6019800"/>
                  </a:lnTo>
                  <a:lnTo>
                    <a:pt x="899160" y="6350000"/>
                  </a:lnTo>
                  <a:lnTo>
                    <a:pt x="930910" y="6350000"/>
                  </a:lnTo>
                  <a:lnTo>
                    <a:pt x="1169670" y="6019800"/>
                  </a:lnTo>
                  <a:lnTo>
                    <a:pt x="1282700" y="6019800"/>
                  </a:lnTo>
                  <a:lnTo>
                    <a:pt x="1060450" y="6350000"/>
                  </a:lnTo>
                  <a:lnTo>
                    <a:pt x="1090930" y="6350000"/>
                  </a:lnTo>
                  <a:lnTo>
                    <a:pt x="1313180" y="6019800"/>
                  </a:lnTo>
                  <a:lnTo>
                    <a:pt x="1419860" y="6019800"/>
                  </a:lnTo>
                  <a:lnTo>
                    <a:pt x="1214120" y="6350000"/>
                  </a:lnTo>
                  <a:lnTo>
                    <a:pt x="1244600" y="6350000"/>
                  </a:lnTo>
                  <a:lnTo>
                    <a:pt x="1450340" y="6019800"/>
                  </a:lnTo>
                  <a:lnTo>
                    <a:pt x="1551940" y="6019800"/>
                  </a:lnTo>
                  <a:lnTo>
                    <a:pt x="1361440" y="6350000"/>
                  </a:lnTo>
                  <a:lnTo>
                    <a:pt x="1390650" y="6350000"/>
                  </a:lnTo>
                  <a:lnTo>
                    <a:pt x="1581150" y="6019800"/>
                  </a:lnTo>
                  <a:lnTo>
                    <a:pt x="1677670" y="6019800"/>
                  </a:lnTo>
                  <a:lnTo>
                    <a:pt x="1502410" y="6350000"/>
                  </a:lnTo>
                  <a:lnTo>
                    <a:pt x="1531620" y="6350000"/>
                  </a:lnTo>
                  <a:lnTo>
                    <a:pt x="1706880" y="6019800"/>
                  </a:lnTo>
                  <a:lnTo>
                    <a:pt x="1799590" y="6019800"/>
                  </a:lnTo>
                  <a:lnTo>
                    <a:pt x="1639570" y="6350000"/>
                  </a:lnTo>
                  <a:lnTo>
                    <a:pt x="1667510" y="6350000"/>
                  </a:lnTo>
                  <a:lnTo>
                    <a:pt x="1827530" y="6019800"/>
                  </a:lnTo>
                  <a:lnTo>
                    <a:pt x="1917700" y="6019800"/>
                  </a:lnTo>
                  <a:lnTo>
                    <a:pt x="1771650" y="6350000"/>
                  </a:lnTo>
                  <a:lnTo>
                    <a:pt x="1798320" y="6350000"/>
                  </a:lnTo>
                  <a:lnTo>
                    <a:pt x="1945640" y="6019800"/>
                  </a:lnTo>
                  <a:lnTo>
                    <a:pt x="2032000" y="6019800"/>
                  </a:lnTo>
                  <a:lnTo>
                    <a:pt x="1898650" y="6350000"/>
                  </a:lnTo>
                  <a:lnTo>
                    <a:pt x="1926590" y="6350000"/>
                  </a:lnTo>
                  <a:lnTo>
                    <a:pt x="2058670" y="6019800"/>
                  </a:lnTo>
                  <a:lnTo>
                    <a:pt x="2142490" y="6019800"/>
                  </a:lnTo>
                  <a:lnTo>
                    <a:pt x="2023110" y="6350000"/>
                  </a:lnTo>
                  <a:lnTo>
                    <a:pt x="2049781" y="6350000"/>
                  </a:lnTo>
                  <a:lnTo>
                    <a:pt x="2169160" y="6019800"/>
                  </a:lnTo>
                  <a:lnTo>
                    <a:pt x="2250440" y="6019800"/>
                  </a:lnTo>
                  <a:lnTo>
                    <a:pt x="2143760" y="6350000"/>
                  </a:lnTo>
                  <a:lnTo>
                    <a:pt x="2170431" y="6350000"/>
                  </a:lnTo>
                  <a:lnTo>
                    <a:pt x="2277110" y="6019800"/>
                  </a:lnTo>
                  <a:lnTo>
                    <a:pt x="2355850" y="6019800"/>
                  </a:lnTo>
                  <a:lnTo>
                    <a:pt x="2261870" y="6350000"/>
                  </a:lnTo>
                  <a:lnTo>
                    <a:pt x="2288541" y="6350000"/>
                  </a:lnTo>
                  <a:lnTo>
                    <a:pt x="2382520" y="6019800"/>
                  </a:lnTo>
                  <a:lnTo>
                    <a:pt x="2459991" y="6019800"/>
                  </a:lnTo>
                  <a:lnTo>
                    <a:pt x="2377441" y="6350000"/>
                  </a:lnTo>
                  <a:lnTo>
                    <a:pt x="2404111" y="6350000"/>
                  </a:lnTo>
                  <a:lnTo>
                    <a:pt x="2486661" y="6019800"/>
                  </a:lnTo>
                  <a:lnTo>
                    <a:pt x="2561591" y="6019800"/>
                  </a:lnTo>
                  <a:lnTo>
                    <a:pt x="2491741" y="6350000"/>
                  </a:lnTo>
                  <a:lnTo>
                    <a:pt x="2517141" y="6350000"/>
                  </a:lnTo>
                  <a:lnTo>
                    <a:pt x="2588261" y="6019800"/>
                  </a:lnTo>
                  <a:lnTo>
                    <a:pt x="2661921" y="6019800"/>
                  </a:lnTo>
                  <a:lnTo>
                    <a:pt x="2603501" y="6350000"/>
                  </a:lnTo>
                  <a:lnTo>
                    <a:pt x="2630171" y="6350000"/>
                  </a:lnTo>
                  <a:lnTo>
                    <a:pt x="2687321" y="6019800"/>
                  </a:lnTo>
                  <a:lnTo>
                    <a:pt x="2760981" y="6019800"/>
                  </a:lnTo>
                  <a:lnTo>
                    <a:pt x="2715261" y="6350000"/>
                  </a:lnTo>
                  <a:lnTo>
                    <a:pt x="2740661" y="6350000"/>
                  </a:lnTo>
                  <a:lnTo>
                    <a:pt x="2786381" y="6019800"/>
                  </a:lnTo>
                  <a:lnTo>
                    <a:pt x="2858771" y="6019800"/>
                  </a:lnTo>
                  <a:lnTo>
                    <a:pt x="2824481" y="6350000"/>
                  </a:lnTo>
                  <a:lnTo>
                    <a:pt x="2849881" y="6350000"/>
                  </a:lnTo>
                  <a:lnTo>
                    <a:pt x="2884171" y="6019800"/>
                  </a:lnTo>
                  <a:lnTo>
                    <a:pt x="2956561" y="6019800"/>
                  </a:lnTo>
                  <a:lnTo>
                    <a:pt x="2933701" y="6350000"/>
                  </a:lnTo>
                  <a:lnTo>
                    <a:pt x="2959101" y="6350000"/>
                  </a:lnTo>
                  <a:lnTo>
                    <a:pt x="2981961" y="6019800"/>
                  </a:lnTo>
                  <a:lnTo>
                    <a:pt x="3053081" y="6019800"/>
                  </a:lnTo>
                  <a:lnTo>
                    <a:pt x="3041651" y="6350000"/>
                  </a:lnTo>
                  <a:lnTo>
                    <a:pt x="3067051" y="6350000"/>
                  </a:lnTo>
                  <a:lnTo>
                    <a:pt x="3078481" y="6019800"/>
                  </a:lnTo>
                  <a:lnTo>
                    <a:pt x="3149601" y="6019800"/>
                  </a:lnTo>
                  <a:lnTo>
                    <a:pt x="3149601" y="6350000"/>
                  </a:lnTo>
                  <a:lnTo>
                    <a:pt x="3175001" y="6350000"/>
                  </a:lnTo>
                  <a:lnTo>
                    <a:pt x="3175001" y="6019800"/>
                  </a:lnTo>
                  <a:lnTo>
                    <a:pt x="3246121" y="6019800"/>
                  </a:lnTo>
                  <a:lnTo>
                    <a:pt x="3257551" y="6350000"/>
                  </a:lnTo>
                  <a:lnTo>
                    <a:pt x="3282951" y="6350000"/>
                  </a:lnTo>
                  <a:lnTo>
                    <a:pt x="3271521" y="6019800"/>
                  </a:lnTo>
                  <a:lnTo>
                    <a:pt x="3342641" y="6019800"/>
                  </a:lnTo>
                  <a:lnTo>
                    <a:pt x="3365501" y="6350000"/>
                  </a:lnTo>
                  <a:lnTo>
                    <a:pt x="3390901" y="6350000"/>
                  </a:lnTo>
                  <a:lnTo>
                    <a:pt x="3368041" y="6019800"/>
                  </a:lnTo>
                  <a:lnTo>
                    <a:pt x="3440431" y="6019800"/>
                  </a:lnTo>
                  <a:lnTo>
                    <a:pt x="3474721" y="6350000"/>
                  </a:lnTo>
                  <a:lnTo>
                    <a:pt x="3500121" y="6350000"/>
                  </a:lnTo>
                  <a:lnTo>
                    <a:pt x="3465831" y="6019800"/>
                  </a:lnTo>
                  <a:lnTo>
                    <a:pt x="3538221" y="6019800"/>
                  </a:lnTo>
                  <a:lnTo>
                    <a:pt x="3583941" y="6350000"/>
                  </a:lnTo>
                  <a:lnTo>
                    <a:pt x="3609341" y="6350000"/>
                  </a:lnTo>
                  <a:lnTo>
                    <a:pt x="3563621" y="6019800"/>
                  </a:lnTo>
                  <a:lnTo>
                    <a:pt x="3637281" y="6019800"/>
                  </a:lnTo>
                  <a:lnTo>
                    <a:pt x="3694431" y="6350000"/>
                  </a:lnTo>
                  <a:lnTo>
                    <a:pt x="3721101" y="6350000"/>
                  </a:lnTo>
                  <a:lnTo>
                    <a:pt x="3662681" y="6019800"/>
                  </a:lnTo>
                  <a:lnTo>
                    <a:pt x="3736341" y="6019800"/>
                  </a:lnTo>
                  <a:lnTo>
                    <a:pt x="3807461" y="6350000"/>
                  </a:lnTo>
                  <a:lnTo>
                    <a:pt x="3832861" y="6350000"/>
                  </a:lnTo>
                  <a:lnTo>
                    <a:pt x="3763011" y="6019800"/>
                  </a:lnTo>
                  <a:lnTo>
                    <a:pt x="3837941" y="6019800"/>
                  </a:lnTo>
                  <a:lnTo>
                    <a:pt x="3920491" y="6350000"/>
                  </a:lnTo>
                  <a:lnTo>
                    <a:pt x="3947161" y="6350000"/>
                  </a:lnTo>
                  <a:lnTo>
                    <a:pt x="3864611" y="6019800"/>
                  </a:lnTo>
                  <a:lnTo>
                    <a:pt x="3942081" y="6019800"/>
                  </a:lnTo>
                  <a:lnTo>
                    <a:pt x="4036061" y="6350000"/>
                  </a:lnTo>
                  <a:lnTo>
                    <a:pt x="4062731" y="6350000"/>
                  </a:lnTo>
                  <a:lnTo>
                    <a:pt x="3968751" y="6019800"/>
                  </a:lnTo>
                  <a:lnTo>
                    <a:pt x="4047491" y="6019800"/>
                  </a:lnTo>
                  <a:lnTo>
                    <a:pt x="4154171" y="6350000"/>
                  </a:lnTo>
                  <a:lnTo>
                    <a:pt x="4180841" y="6350000"/>
                  </a:lnTo>
                  <a:lnTo>
                    <a:pt x="4074161" y="6019800"/>
                  </a:lnTo>
                  <a:lnTo>
                    <a:pt x="4155441" y="6019800"/>
                  </a:lnTo>
                  <a:lnTo>
                    <a:pt x="4274821" y="6350000"/>
                  </a:lnTo>
                  <a:lnTo>
                    <a:pt x="4301491" y="6350000"/>
                  </a:lnTo>
                  <a:lnTo>
                    <a:pt x="4182111" y="6019800"/>
                  </a:lnTo>
                  <a:lnTo>
                    <a:pt x="4265931" y="6019800"/>
                  </a:lnTo>
                  <a:lnTo>
                    <a:pt x="4398011" y="6350000"/>
                  </a:lnTo>
                  <a:lnTo>
                    <a:pt x="4425952" y="6350000"/>
                  </a:lnTo>
                  <a:lnTo>
                    <a:pt x="4292600" y="6019800"/>
                  </a:lnTo>
                  <a:lnTo>
                    <a:pt x="4378960" y="6019800"/>
                  </a:lnTo>
                  <a:lnTo>
                    <a:pt x="4526280" y="6350000"/>
                  </a:lnTo>
                  <a:lnTo>
                    <a:pt x="4552950" y="6350000"/>
                  </a:lnTo>
                  <a:lnTo>
                    <a:pt x="4406900" y="6019800"/>
                  </a:lnTo>
                  <a:lnTo>
                    <a:pt x="4497070" y="6019800"/>
                  </a:lnTo>
                  <a:lnTo>
                    <a:pt x="4657090" y="6350000"/>
                  </a:lnTo>
                  <a:lnTo>
                    <a:pt x="4685030" y="6350000"/>
                  </a:lnTo>
                  <a:lnTo>
                    <a:pt x="4525010" y="6019800"/>
                  </a:lnTo>
                  <a:lnTo>
                    <a:pt x="4617720" y="6019800"/>
                  </a:lnTo>
                  <a:lnTo>
                    <a:pt x="4792980" y="6350000"/>
                  </a:lnTo>
                  <a:lnTo>
                    <a:pt x="4822190" y="6350000"/>
                  </a:lnTo>
                  <a:lnTo>
                    <a:pt x="4646930" y="6019800"/>
                  </a:lnTo>
                  <a:lnTo>
                    <a:pt x="4743450" y="6019800"/>
                  </a:lnTo>
                  <a:lnTo>
                    <a:pt x="4933950" y="6350000"/>
                  </a:lnTo>
                  <a:lnTo>
                    <a:pt x="4963160" y="6350000"/>
                  </a:lnTo>
                  <a:lnTo>
                    <a:pt x="4772660" y="6019800"/>
                  </a:lnTo>
                  <a:lnTo>
                    <a:pt x="4874260" y="6019800"/>
                  </a:lnTo>
                  <a:lnTo>
                    <a:pt x="5080000" y="6350000"/>
                  </a:lnTo>
                  <a:lnTo>
                    <a:pt x="5110480" y="6350000"/>
                  </a:lnTo>
                  <a:lnTo>
                    <a:pt x="4904740" y="6019800"/>
                  </a:lnTo>
                  <a:lnTo>
                    <a:pt x="5011420" y="6019800"/>
                  </a:lnTo>
                  <a:lnTo>
                    <a:pt x="5233670" y="6350000"/>
                  </a:lnTo>
                  <a:lnTo>
                    <a:pt x="5264150" y="6350000"/>
                  </a:lnTo>
                  <a:lnTo>
                    <a:pt x="5041900" y="6019800"/>
                  </a:lnTo>
                  <a:lnTo>
                    <a:pt x="5154930" y="6019800"/>
                  </a:lnTo>
                  <a:lnTo>
                    <a:pt x="5393690" y="6350000"/>
                  </a:lnTo>
                  <a:lnTo>
                    <a:pt x="5425440" y="6350000"/>
                  </a:lnTo>
                  <a:lnTo>
                    <a:pt x="5186680" y="6019800"/>
                  </a:lnTo>
                  <a:lnTo>
                    <a:pt x="5306060" y="6019800"/>
                  </a:lnTo>
                  <a:lnTo>
                    <a:pt x="5562600" y="6350000"/>
                  </a:lnTo>
                  <a:lnTo>
                    <a:pt x="5595620" y="6350000"/>
                  </a:lnTo>
                  <a:lnTo>
                    <a:pt x="5337810" y="6019800"/>
                  </a:lnTo>
                  <a:lnTo>
                    <a:pt x="5466080" y="6019800"/>
                  </a:lnTo>
                  <a:lnTo>
                    <a:pt x="5741670" y="6350000"/>
                  </a:lnTo>
                  <a:lnTo>
                    <a:pt x="5774691" y="6350000"/>
                  </a:lnTo>
                  <a:lnTo>
                    <a:pt x="5499100" y="6019800"/>
                  </a:lnTo>
                  <a:lnTo>
                    <a:pt x="5634990" y="6019800"/>
                  </a:lnTo>
                  <a:lnTo>
                    <a:pt x="5930900" y="6350000"/>
                  </a:lnTo>
                  <a:lnTo>
                    <a:pt x="5965190" y="6350000"/>
                  </a:lnTo>
                  <a:lnTo>
                    <a:pt x="5669280" y="6019800"/>
                  </a:lnTo>
                  <a:lnTo>
                    <a:pt x="5814060" y="6019800"/>
                  </a:lnTo>
                  <a:lnTo>
                    <a:pt x="6131560" y="6350000"/>
                  </a:lnTo>
                  <a:lnTo>
                    <a:pt x="6167120" y="6350000"/>
                  </a:lnTo>
                  <a:lnTo>
                    <a:pt x="5849620" y="6019800"/>
                  </a:lnTo>
                  <a:lnTo>
                    <a:pt x="6007100" y="6019800"/>
                  </a:lnTo>
                  <a:lnTo>
                    <a:pt x="6347460" y="6350000"/>
                  </a:lnTo>
                  <a:lnTo>
                    <a:pt x="6350000" y="6350000"/>
                  </a:lnTo>
                  <a:lnTo>
                    <a:pt x="6350000" y="6311900"/>
                  </a:lnTo>
                  <a:lnTo>
                    <a:pt x="6031230" y="6005830"/>
                  </a:lnTo>
                  <a:lnTo>
                    <a:pt x="6031230" y="5852160"/>
                  </a:lnTo>
                  <a:lnTo>
                    <a:pt x="6350000" y="6137910"/>
                  </a:lnTo>
                  <a:lnTo>
                    <a:pt x="6350000" y="6104890"/>
                  </a:lnTo>
                  <a:lnTo>
                    <a:pt x="6031230" y="5817870"/>
                  </a:lnTo>
                  <a:lnTo>
                    <a:pt x="6031230" y="5676900"/>
                  </a:lnTo>
                  <a:lnTo>
                    <a:pt x="6350000" y="5942330"/>
                  </a:lnTo>
                  <a:lnTo>
                    <a:pt x="6350000" y="5909310"/>
                  </a:lnTo>
                  <a:lnTo>
                    <a:pt x="6031230" y="5643880"/>
                  </a:lnTo>
                  <a:lnTo>
                    <a:pt x="6031230" y="5510530"/>
                  </a:lnTo>
                  <a:lnTo>
                    <a:pt x="6350000" y="5759450"/>
                  </a:lnTo>
                  <a:lnTo>
                    <a:pt x="6350000" y="5726430"/>
                  </a:lnTo>
                  <a:lnTo>
                    <a:pt x="6031230" y="5478780"/>
                  </a:lnTo>
                  <a:lnTo>
                    <a:pt x="6031230" y="5354320"/>
                  </a:lnTo>
                  <a:lnTo>
                    <a:pt x="6350000" y="5584190"/>
                  </a:lnTo>
                  <a:lnTo>
                    <a:pt x="6350000" y="5552440"/>
                  </a:lnTo>
                  <a:lnTo>
                    <a:pt x="6031230" y="5321300"/>
                  </a:lnTo>
                  <a:lnTo>
                    <a:pt x="6031230" y="5203190"/>
                  </a:lnTo>
                  <a:lnTo>
                    <a:pt x="6350000" y="5417820"/>
                  </a:lnTo>
                  <a:lnTo>
                    <a:pt x="6350000" y="5387340"/>
                  </a:lnTo>
                  <a:lnTo>
                    <a:pt x="6031230" y="5172710"/>
                  </a:lnTo>
                  <a:lnTo>
                    <a:pt x="6031230" y="5060950"/>
                  </a:lnTo>
                  <a:lnTo>
                    <a:pt x="6350000" y="5257800"/>
                  </a:lnTo>
                  <a:lnTo>
                    <a:pt x="6350000" y="5228590"/>
                  </a:lnTo>
                  <a:lnTo>
                    <a:pt x="6031230" y="5030470"/>
                  </a:lnTo>
                  <a:lnTo>
                    <a:pt x="6031230" y="4923790"/>
                  </a:lnTo>
                  <a:lnTo>
                    <a:pt x="6350000" y="5107940"/>
                  </a:lnTo>
                  <a:lnTo>
                    <a:pt x="6350000" y="5078730"/>
                  </a:lnTo>
                  <a:lnTo>
                    <a:pt x="6031230" y="4894580"/>
                  </a:lnTo>
                  <a:lnTo>
                    <a:pt x="6031230" y="4792980"/>
                  </a:lnTo>
                  <a:lnTo>
                    <a:pt x="6350000" y="4961890"/>
                  </a:lnTo>
                  <a:lnTo>
                    <a:pt x="6350000" y="4932680"/>
                  </a:lnTo>
                  <a:lnTo>
                    <a:pt x="6031230" y="4762500"/>
                  </a:lnTo>
                  <a:lnTo>
                    <a:pt x="6031230" y="4665980"/>
                  </a:lnTo>
                  <a:lnTo>
                    <a:pt x="6350000" y="4820920"/>
                  </a:lnTo>
                  <a:lnTo>
                    <a:pt x="6350000" y="4792980"/>
                  </a:lnTo>
                  <a:lnTo>
                    <a:pt x="6031230" y="4638040"/>
                  </a:lnTo>
                  <a:lnTo>
                    <a:pt x="6031230" y="4544060"/>
                  </a:lnTo>
                  <a:lnTo>
                    <a:pt x="6350000" y="4685030"/>
                  </a:lnTo>
                  <a:lnTo>
                    <a:pt x="6350000" y="4658360"/>
                  </a:lnTo>
                  <a:lnTo>
                    <a:pt x="6031230" y="4516120"/>
                  </a:lnTo>
                  <a:lnTo>
                    <a:pt x="6031230" y="4425950"/>
                  </a:lnTo>
                  <a:lnTo>
                    <a:pt x="6350000" y="4554220"/>
                  </a:lnTo>
                  <a:lnTo>
                    <a:pt x="6350000" y="4526280"/>
                  </a:lnTo>
                  <a:lnTo>
                    <a:pt x="6031230" y="4399280"/>
                  </a:lnTo>
                  <a:lnTo>
                    <a:pt x="6031230" y="4311650"/>
                  </a:lnTo>
                  <a:lnTo>
                    <a:pt x="6350000" y="4427220"/>
                  </a:lnTo>
                  <a:lnTo>
                    <a:pt x="6350000" y="4400550"/>
                  </a:lnTo>
                  <a:lnTo>
                    <a:pt x="6031230" y="4284980"/>
                  </a:lnTo>
                  <a:lnTo>
                    <a:pt x="6031230" y="4199889"/>
                  </a:lnTo>
                  <a:lnTo>
                    <a:pt x="6350000" y="4302759"/>
                  </a:lnTo>
                  <a:lnTo>
                    <a:pt x="6350000" y="4276089"/>
                  </a:lnTo>
                  <a:lnTo>
                    <a:pt x="6031230" y="4173219"/>
                  </a:lnTo>
                  <a:lnTo>
                    <a:pt x="6031230" y="4090669"/>
                  </a:lnTo>
                  <a:lnTo>
                    <a:pt x="6350000" y="4178300"/>
                  </a:lnTo>
                  <a:lnTo>
                    <a:pt x="6350000" y="4151630"/>
                  </a:lnTo>
                  <a:lnTo>
                    <a:pt x="6031230" y="4061460"/>
                  </a:lnTo>
                  <a:lnTo>
                    <a:pt x="6031230" y="3980180"/>
                  </a:lnTo>
                  <a:lnTo>
                    <a:pt x="6350000" y="4060190"/>
                  </a:lnTo>
                  <a:lnTo>
                    <a:pt x="6350000" y="4034790"/>
                  </a:lnTo>
                  <a:lnTo>
                    <a:pt x="6031230" y="3954780"/>
                  </a:lnTo>
                  <a:lnTo>
                    <a:pt x="6031230" y="3876040"/>
                  </a:lnTo>
                  <a:lnTo>
                    <a:pt x="6350000" y="3943350"/>
                  </a:lnTo>
                  <a:lnTo>
                    <a:pt x="6350000" y="3916680"/>
                  </a:lnTo>
                  <a:lnTo>
                    <a:pt x="6031230" y="3849370"/>
                  </a:lnTo>
                  <a:lnTo>
                    <a:pt x="6031230" y="3771900"/>
                  </a:lnTo>
                  <a:lnTo>
                    <a:pt x="6350000" y="3827780"/>
                  </a:lnTo>
                  <a:lnTo>
                    <a:pt x="6350000" y="3801110"/>
                  </a:lnTo>
                  <a:lnTo>
                    <a:pt x="6031230" y="3746500"/>
                  </a:lnTo>
                  <a:lnTo>
                    <a:pt x="6031230" y="3669030"/>
                  </a:lnTo>
                  <a:lnTo>
                    <a:pt x="6350000" y="3714750"/>
                  </a:lnTo>
                  <a:lnTo>
                    <a:pt x="6350000" y="3689350"/>
                  </a:lnTo>
                  <a:lnTo>
                    <a:pt x="6031230" y="3643630"/>
                  </a:lnTo>
                  <a:lnTo>
                    <a:pt x="6031230" y="3568700"/>
                  </a:lnTo>
                  <a:lnTo>
                    <a:pt x="6350000" y="3601720"/>
                  </a:lnTo>
                  <a:lnTo>
                    <a:pt x="6350000" y="3576320"/>
                  </a:lnTo>
                  <a:lnTo>
                    <a:pt x="6031230" y="3543300"/>
                  </a:lnTo>
                  <a:lnTo>
                    <a:pt x="6031230" y="3467100"/>
                  </a:lnTo>
                  <a:lnTo>
                    <a:pt x="6350000" y="3489960"/>
                  </a:lnTo>
                  <a:lnTo>
                    <a:pt x="6350000" y="3463290"/>
                  </a:lnTo>
                  <a:lnTo>
                    <a:pt x="6031230" y="3441700"/>
                  </a:lnTo>
                  <a:lnTo>
                    <a:pt x="6031230" y="3368040"/>
                  </a:lnTo>
                  <a:lnTo>
                    <a:pt x="6350000" y="3379470"/>
                  </a:lnTo>
                  <a:lnTo>
                    <a:pt x="6350000" y="3354070"/>
                  </a:lnTo>
                  <a:lnTo>
                    <a:pt x="6031230" y="3342640"/>
                  </a:lnTo>
                  <a:lnTo>
                    <a:pt x="6031230" y="3263900"/>
                  </a:lnTo>
                  <a:lnTo>
                    <a:pt x="6350000" y="3263900"/>
                  </a:lnTo>
                  <a:lnTo>
                    <a:pt x="6350000" y="3238500"/>
                  </a:lnTo>
                  <a:lnTo>
                    <a:pt x="6031230" y="3238500"/>
                  </a:lnTo>
                  <a:lnTo>
                    <a:pt x="6031230" y="3163570"/>
                  </a:lnTo>
                  <a:lnTo>
                    <a:pt x="6350000" y="3152140"/>
                  </a:lnTo>
                  <a:lnTo>
                    <a:pt x="6350000" y="3126740"/>
                  </a:lnTo>
                  <a:lnTo>
                    <a:pt x="6031230" y="3138170"/>
                  </a:lnTo>
                  <a:lnTo>
                    <a:pt x="6031230" y="3064510"/>
                  </a:lnTo>
                  <a:lnTo>
                    <a:pt x="6350000" y="3042920"/>
                  </a:lnTo>
                  <a:lnTo>
                    <a:pt x="6350000" y="3016250"/>
                  </a:lnTo>
                  <a:lnTo>
                    <a:pt x="6031230" y="3039110"/>
                  </a:lnTo>
                  <a:lnTo>
                    <a:pt x="6031230" y="2962910"/>
                  </a:lnTo>
                  <a:lnTo>
                    <a:pt x="6350000" y="2929890"/>
                  </a:lnTo>
                  <a:lnTo>
                    <a:pt x="6350000" y="2904490"/>
                  </a:lnTo>
                  <a:lnTo>
                    <a:pt x="6031230" y="2937510"/>
                  </a:lnTo>
                  <a:lnTo>
                    <a:pt x="6031230" y="2862580"/>
                  </a:lnTo>
                  <a:lnTo>
                    <a:pt x="6350000" y="2816860"/>
                  </a:lnTo>
                  <a:lnTo>
                    <a:pt x="6350000" y="2791460"/>
                  </a:lnTo>
                  <a:lnTo>
                    <a:pt x="6031230" y="2837180"/>
                  </a:lnTo>
                  <a:lnTo>
                    <a:pt x="6031230" y="2759710"/>
                  </a:lnTo>
                  <a:lnTo>
                    <a:pt x="6350000" y="2705100"/>
                  </a:lnTo>
                  <a:lnTo>
                    <a:pt x="6350000" y="2678430"/>
                  </a:lnTo>
                  <a:lnTo>
                    <a:pt x="6031230" y="2734310"/>
                  </a:lnTo>
                  <a:lnTo>
                    <a:pt x="6031230" y="2654300"/>
                  </a:lnTo>
                  <a:lnTo>
                    <a:pt x="6350000" y="2586990"/>
                  </a:lnTo>
                  <a:lnTo>
                    <a:pt x="6350000" y="2560320"/>
                  </a:lnTo>
                  <a:lnTo>
                    <a:pt x="6031230" y="2627630"/>
                  </a:lnTo>
                  <a:lnTo>
                    <a:pt x="6031230" y="2548890"/>
                  </a:lnTo>
                  <a:lnTo>
                    <a:pt x="6350000" y="2468880"/>
                  </a:lnTo>
                  <a:lnTo>
                    <a:pt x="6350000" y="2443480"/>
                  </a:lnTo>
                  <a:lnTo>
                    <a:pt x="6031230" y="2523490"/>
                  </a:lnTo>
                  <a:lnTo>
                    <a:pt x="6031230" y="2442210"/>
                  </a:lnTo>
                  <a:lnTo>
                    <a:pt x="6350000" y="2352040"/>
                  </a:lnTo>
                  <a:lnTo>
                    <a:pt x="6350000" y="2324100"/>
                  </a:lnTo>
                  <a:lnTo>
                    <a:pt x="6031230" y="2414270"/>
                  </a:lnTo>
                  <a:lnTo>
                    <a:pt x="6031230" y="2331720"/>
                  </a:lnTo>
                  <a:lnTo>
                    <a:pt x="6350000" y="2228850"/>
                  </a:lnTo>
                  <a:lnTo>
                    <a:pt x="6350000" y="2202180"/>
                  </a:lnTo>
                  <a:lnTo>
                    <a:pt x="6031230" y="2305050"/>
                  </a:lnTo>
                  <a:lnTo>
                    <a:pt x="6031230" y="2219960"/>
                  </a:lnTo>
                  <a:lnTo>
                    <a:pt x="6350000" y="2104390"/>
                  </a:lnTo>
                  <a:lnTo>
                    <a:pt x="6350000" y="2077720"/>
                  </a:lnTo>
                  <a:lnTo>
                    <a:pt x="6031230" y="2193290"/>
                  </a:lnTo>
                  <a:lnTo>
                    <a:pt x="6031230" y="2105660"/>
                  </a:lnTo>
                  <a:lnTo>
                    <a:pt x="6350000" y="1978660"/>
                  </a:lnTo>
                  <a:lnTo>
                    <a:pt x="6350000" y="1950720"/>
                  </a:lnTo>
                  <a:lnTo>
                    <a:pt x="6031230" y="2078990"/>
                  </a:lnTo>
                  <a:lnTo>
                    <a:pt x="6031230" y="1988820"/>
                  </a:lnTo>
                  <a:lnTo>
                    <a:pt x="6350000" y="1846580"/>
                  </a:lnTo>
                  <a:lnTo>
                    <a:pt x="6350000" y="1819910"/>
                  </a:lnTo>
                  <a:lnTo>
                    <a:pt x="6031230" y="1960880"/>
                  </a:lnTo>
                  <a:lnTo>
                    <a:pt x="6031230" y="1866900"/>
                  </a:lnTo>
                  <a:lnTo>
                    <a:pt x="6350000" y="1711960"/>
                  </a:lnTo>
                  <a:lnTo>
                    <a:pt x="6350000" y="1684020"/>
                  </a:lnTo>
                  <a:lnTo>
                    <a:pt x="6031230" y="1838960"/>
                  </a:lnTo>
                  <a:lnTo>
                    <a:pt x="6031230" y="1739900"/>
                  </a:lnTo>
                  <a:lnTo>
                    <a:pt x="6350000" y="1570990"/>
                  </a:lnTo>
                  <a:lnTo>
                    <a:pt x="6350000" y="1541780"/>
                  </a:lnTo>
                  <a:lnTo>
                    <a:pt x="6031230" y="1710690"/>
                  </a:lnTo>
                  <a:lnTo>
                    <a:pt x="6031230" y="1609090"/>
                  </a:lnTo>
                  <a:lnTo>
                    <a:pt x="6350000" y="1424940"/>
                  </a:lnTo>
                  <a:lnTo>
                    <a:pt x="6350000" y="1395730"/>
                  </a:lnTo>
                  <a:lnTo>
                    <a:pt x="6031230" y="1579880"/>
                  </a:lnTo>
                  <a:lnTo>
                    <a:pt x="6031230" y="1473200"/>
                  </a:lnTo>
                  <a:lnTo>
                    <a:pt x="6350000" y="1275080"/>
                  </a:lnTo>
                  <a:lnTo>
                    <a:pt x="6350000" y="1244600"/>
                  </a:lnTo>
                  <a:lnTo>
                    <a:pt x="6031230" y="1442720"/>
                  </a:lnTo>
                  <a:lnTo>
                    <a:pt x="6031230" y="1330960"/>
                  </a:lnTo>
                  <a:lnTo>
                    <a:pt x="6350000" y="1116330"/>
                  </a:lnTo>
                  <a:lnTo>
                    <a:pt x="6350000" y="1085850"/>
                  </a:lnTo>
                  <a:lnTo>
                    <a:pt x="6031230" y="1300480"/>
                  </a:lnTo>
                  <a:lnTo>
                    <a:pt x="6031230" y="1181100"/>
                  </a:lnTo>
                  <a:lnTo>
                    <a:pt x="6350000" y="951230"/>
                  </a:lnTo>
                  <a:lnTo>
                    <a:pt x="6350000" y="919480"/>
                  </a:lnTo>
                  <a:lnTo>
                    <a:pt x="6031230" y="1149350"/>
                  </a:lnTo>
                  <a:lnTo>
                    <a:pt x="6031230" y="1024890"/>
                  </a:lnTo>
                  <a:lnTo>
                    <a:pt x="6350000" y="777240"/>
                  </a:lnTo>
                  <a:lnTo>
                    <a:pt x="6350000" y="744220"/>
                  </a:lnTo>
                  <a:lnTo>
                    <a:pt x="6031230" y="993140"/>
                  </a:lnTo>
                  <a:lnTo>
                    <a:pt x="6031230" y="858520"/>
                  </a:lnTo>
                  <a:lnTo>
                    <a:pt x="6350000" y="593090"/>
                  </a:lnTo>
                  <a:lnTo>
                    <a:pt x="6350000" y="560070"/>
                  </a:lnTo>
                  <a:lnTo>
                    <a:pt x="6031230" y="825500"/>
                  </a:lnTo>
                  <a:lnTo>
                    <a:pt x="6031230" y="684530"/>
                  </a:lnTo>
                  <a:lnTo>
                    <a:pt x="6350000" y="397510"/>
                  </a:lnTo>
                  <a:lnTo>
                    <a:pt x="6350000" y="364490"/>
                  </a:lnTo>
                  <a:lnTo>
                    <a:pt x="6031230" y="650240"/>
                  </a:lnTo>
                  <a:lnTo>
                    <a:pt x="6031230" y="496570"/>
                  </a:lnTo>
                  <a:lnTo>
                    <a:pt x="6350000" y="190500"/>
                  </a:lnTo>
                  <a:close/>
                  <a:moveTo>
                    <a:pt x="6004560" y="5994400"/>
                  </a:moveTo>
                  <a:lnTo>
                    <a:pt x="344170" y="5994400"/>
                  </a:lnTo>
                  <a:lnTo>
                    <a:pt x="344170" y="344170"/>
                  </a:lnTo>
                  <a:lnTo>
                    <a:pt x="6004560" y="344170"/>
                  </a:lnTo>
                  <a:lnTo>
                    <a:pt x="6004560" y="5994400"/>
                  </a:lnTo>
                  <a:close/>
                </a:path>
              </a:pathLst>
            </a:custGeom>
            <a:solidFill>
              <a:srgbClr val="D3B77F"/>
            </a:solidFill>
          </p:spPr>
        </p:sp>
      </p:grpSp>
      <p:grpSp>
        <p:nvGrpSpPr>
          <p:cNvPr id="18" name="Group 18"/>
          <p:cNvGrpSpPr/>
          <p:nvPr/>
        </p:nvGrpSpPr>
        <p:grpSpPr>
          <a:xfrm>
            <a:off x="3479043" y="5596303"/>
            <a:ext cx="3817036" cy="4073379"/>
            <a:chOff x="0" y="0"/>
            <a:chExt cx="1273943" cy="144821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73942" cy="1448212"/>
            </a:xfrm>
            <a:custGeom>
              <a:avLst/>
              <a:gdLst/>
              <a:ahLst/>
              <a:cxnLst/>
              <a:rect l="l" t="t" r="r" b="b"/>
              <a:pathLst>
                <a:path w="1273942" h="1448212">
                  <a:moveTo>
                    <a:pt x="80583" y="0"/>
                  </a:moveTo>
                  <a:lnTo>
                    <a:pt x="1193360" y="0"/>
                  </a:lnTo>
                  <a:cubicBezTo>
                    <a:pt x="1237864" y="0"/>
                    <a:pt x="1273942" y="36078"/>
                    <a:pt x="1273942" y="80583"/>
                  </a:cubicBezTo>
                  <a:lnTo>
                    <a:pt x="1273942" y="1367629"/>
                  </a:lnTo>
                  <a:cubicBezTo>
                    <a:pt x="1273942" y="1389001"/>
                    <a:pt x="1265453" y="1409497"/>
                    <a:pt x="1250340" y="1424609"/>
                  </a:cubicBezTo>
                  <a:cubicBezTo>
                    <a:pt x="1235228" y="1439722"/>
                    <a:pt x="1214732" y="1448212"/>
                    <a:pt x="1193360" y="1448212"/>
                  </a:cubicBezTo>
                  <a:lnTo>
                    <a:pt x="80583" y="1448212"/>
                  </a:lnTo>
                  <a:cubicBezTo>
                    <a:pt x="59211" y="1448212"/>
                    <a:pt x="38714" y="1439722"/>
                    <a:pt x="23602" y="1424609"/>
                  </a:cubicBezTo>
                  <a:cubicBezTo>
                    <a:pt x="8490" y="1409497"/>
                    <a:pt x="0" y="1389001"/>
                    <a:pt x="0" y="1367629"/>
                  </a:cubicBezTo>
                  <a:lnTo>
                    <a:pt x="0" y="80583"/>
                  </a:lnTo>
                  <a:cubicBezTo>
                    <a:pt x="0" y="59211"/>
                    <a:pt x="8490" y="38714"/>
                    <a:pt x="23602" y="23602"/>
                  </a:cubicBezTo>
                  <a:cubicBezTo>
                    <a:pt x="38714" y="8490"/>
                    <a:pt x="59211" y="0"/>
                    <a:pt x="80583" y="0"/>
                  </a:cubicBezTo>
                  <a:close/>
                </a:path>
              </a:pathLst>
            </a:custGeom>
            <a:solidFill>
              <a:srgbClr val="FABB17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28575"/>
              <a:ext cx="1273943" cy="14196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4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3450822" y="112520"/>
            <a:ext cx="4280168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27"/>
              </a:lnSpc>
              <a:spcBef>
                <a:spcPct val="0"/>
              </a:spcBef>
            </a:pPr>
            <a:r>
              <a:rPr lang="en-US" sz="4150" dirty="0" smtClean="0">
                <a:solidFill>
                  <a:srgbClr val="FABB17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 </a:t>
            </a:r>
            <a:r>
              <a:rPr lang="en-US" sz="4150" dirty="0">
                <a:solidFill>
                  <a:srgbClr val="FABB17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Welcome to </a:t>
            </a:r>
            <a:r>
              <a:rPr lang="en-US" sz="4150" dirty="0" smtClean="0">
                <a:solidFill>
                  <a:srgbClr val="FABB17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1S</a:t>
            </a:r>
            <a:endParaRPr lang="en-US" sz="4150" dirty="0">
              <a:solidFill>
                <a:srgbClr val="FABB17"/>
              </a:solidFill>
              <a:latin typeface="Childos Arabic"/>
              <a:ea typeface="Childos Arabic"/>
              <a:cs typeface="Childos Arabic"/>
              <a:sym typeface="Childos Arabic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996605" y="3341805"/>
            <a:ext cx="3637340" cy="436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8"/>
              </a:lnSpc>
              <a:spcBef>
                <a:spcPct val="0"/>
              </a:spcBef>
            </a:pPr>
            <a:r>
              <a:rPr lang="en-US" sz="2350" dirty="0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WELCOME TO </a:t>
            </a:r>
            <a:r>
              <a:rPr lang="en-US" sz="2350" dirty="0" smtClean="0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1S!</a:t>
            </a:r>
            <a:endParaRPr lang="en-US" sz="2350" dirty="0">
              <a:solidFill>
                <a:srgbClr val="000000"/>
              </a:solidFill>
              <a:latin typeface="Childos Arabic"/>
              <a:ea typeface="Childos Arabic"/>
              <a:cs typeface="Childos Arabic"/>
              <a:sym typeface="Childos Arabic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3650086" y="5725350"/>
            <a:ext cx="3474946" cy="38266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1500" dirty="0" smtClean="0">
                <a:latin typeface="Century Gothic" panose="020B0502020202020204" pitchFamily="34" charset="0"/>
              </a:rPr>
              <a:t>Your </a:t>
            </a:r>
            <a:r>
              <a:rPr lang="en-GB" sz="1500" dirty="0">
                <a:latin typeface="Century Gothic" panose="020B0502020202020204" pitchFamily="34" charset="0"/>
              </a:rPr>
              <a:t>teacher will be </a:t>
            </a:r>
            <a:r>
              <a:rPr lang="en-GB" sz="1500" b="1" dirty="0">
                <a:latin typeface="Century Gothic" panose="020B0502020202020204" pitchFamily="34" charset="0"/>
              </a:rPr>
              <a:t>Mrs Furey</a:t>
            </a:r>
            <a:r>
              <a:rPr lang="en-GB" sz="1500" dirty="0">
                <a:latin typeface="Century Gothic" panose="020B0502020202020204" pitchFamily="34" charset="0"/>
              </a:rPr>
              <a:t> on </a:t>
            </a:r>
            <a:r>
              <a:rPr lang="en-GB" sz="1500" b="1" dirty="0">
                <a:latin typeface="Century Gothic" panose="020B0502020202020204" pitchFamily="34" charset="0"/>
              </a:rPr>
              <a:t>Monday, T</a:t>
            </a:r>
            <a:r>
              <a:rPr lang="en-GB" sz="1500" b="1" dirty="0" smtClean="0">
                <a:latin typeface="Century Gothic" panose="020B0502020202020204" pitchFamily="34" charset="0"/>
              </a:rPr>
              <a:t>uesday</a:t>
            </a:r>
            <a:r>
              <a:rPr lang="en-GB" sz="1500" b="1" dirty="0">
                <a:latin typeface="Century Gothic" panose="020B0502020202020204" pitchFamily="34" charset="0"/>
              </a:rPr>
              <a:t>, Wednesday, and Friday</a:t>
            </a:r>
            <a:r>
              <a:rPr lang="en-GB" sz="1500" dirty="0">
                <a:latin typeface="Century Gothic" panose="020B0502020202020204" pitchFamily="34" charset="0"/>
              </a:rPr>
              <a:t>, and </a:t>
            </a:r>
            <a:r>
              <a:rPr lang="en-GB" sz="1500" b="1" dirty="0">
                <a:latin typeface="Century Gothic" panose="020B0502020202020204" pitchFamily="34" charset="0"/>
              </a:rPr>
              <a:t>Mrs </a:t>
            </a:r>
            <a:r>
              <a:rPr lang="en-GB" sz="1500" b="1" dirty="0" err="1">
                <a:latin typeface="Century Gothic" panose="020B0502020202020204" pitchFamily="34" charset="0"/>
              </a:rPr>
              <a:t>Whalley</a:t>
            </a:r>
            <a:r>
              <a:rPr lang="en-GB" sz="1500" dirty="0">
                <a:latin typeface="Century Gothic" panose="020B0502020202020204" pitchFamily="34" charset="0"/>
              </a:rPr>
              <a:t> will be your teacher on </a:t>
            </a:r>
            <a:r>
              <a:rPr lang="en-GB" sz="1500" b="1" dirty="0">
                <a:latin typeface="Century Gothic" panose="020B0502020202020204" pitchFamily="34" charset="0"/>
              </a:rPr>
              <a:t>Thursdays</a:t>
            </a:r>
            <a:r>
              <a:rPr lang="en-GB" sz="1500" dirty="0">
                <a:latin typeface="Century Gothic" panose="020B0502020202020204" pitchFamily="34" charset="0"/>
              </a:rPr>
              <a:t>. You’ll also see </a:t>
            </a:r>
            <a:r>
              <a:rPr lang="en-GB" sz="1500" b="1" dirty="0">
                <a:latin typeface="Century Gothic" panose="020B0502020202020204" pitchFamily="34" charset="0"/>
              </a:rPr>
              <a:t>Mrs Higham</a:t>
            </a:r>
            <a:r>
              <a:rPr lang="en-GB" sz="1500" dirty="0">
                <a:latin typeface="Century Gothic" panose="020B0502020202020204" pitchFamily="34" charset="0"/>
              </a:rPr>
              <a:t> and </a:t>
            </a:r>
            <a:r>
              <a:rPr lang="en-GB" sz="1500" b="1" dirty="0">
                <a:latin typeface="Century Gothic" panose="020B0502020202020204" pitchFamily="34" charset="0"/>
              </a:rPr>
              <a:t>Mrs Morris</a:t>
            </a:r>
            <a:r>
              <a:rPr lang="en-GB" sz="1500" dirty="0">
                <a:latin typeface="Century Gothic" panose="020B0502020202020204" pitchFamily="34" charset="0"/>
              </a:rPr>
              <a:t> in class every day—they’ll be helping us with our learning and making sure we have a fantastic time at school.</a:t>
            </a:r>
          </a:p>
          <a:p>
            <a:r>
              <a:rPr lang="en-GB" sz="1500" dirty="0">
                <a:latin typeface="Century Gothic" panose="020B0502020202020204" pitchFamily="34" charset="0"/>
              </a:rPr>
              <a:t>We can’t wait to meet you all in September and begin our journey together. Year 1 is a very special time, and we’re so excited to share it with you!</a:t>
            </a:r>
          </a:p>
          <a:p>
            <a:pPr lvl="1"/>
            <a:endParaRPr lang="en-US" sz="1200" spc="54" dirty="0">
              <a:solidFill>
                <a:srgbClr val="424242"/>
              </a:solidFill>
              <a:latin typeface="One Little Font"/>
              <a:ea typeface="+mn-lt"/>
              <a:cs typeface="+mn-lt"/>
            </a:endParaRPr>
          </a:p>
          <a:p>
            <a:pPr marL="391160" lvl="1" indent="-195580" algn="l">
              <a:lnSpc>
                <a:spcPts val="2537"/>
              </a:lnSpc>
              <a:buFont typeface="Arial"/>
              <a:buChar char="•"/>
            </a:pPr>
            <a:endParaRPr lang="en-US" spc="54" dirty="0">
              <a:solidFill>
                <a:srgbClr val="000000"/>
              </a:solidFill>
              <a:latin typeface="One Little Font"/>
              <a:ea typeface="One Little Font"/>
              <a:cs typeface="One Little Font"/>
            </a:endParaRPr>
          </a:p>
          <a:p>
            <a:pPr marL="391160" lvl="1" indent="-195580" algn="l">
              <a:lnSpc>
                <a:spcPts val="2537"/>
              </a:lnSpc>
              <a:buFont typeface="Arial"/>
              <a:buChar char="•"/>
            </a:pPr>
            <a:endParaRPr lang="en-US" sz="1812" spc="54" dirty="0">
              <a:solidFill>
                <a:srgbClr val="000000"/>
              </a:solidFill>
              <a:latin typeface="One Little Font"/>
              <a:ea typeface="One Little Font"/>
              <a:cs typeface="One Little Font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13236" y="5400662"/>
            <a:ext cx="3619366" cy="427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0"/>
              </a:lnSpc>
              <a:spcBef>
                <a:spcPct val="0"/>
              </a:spcBef>
            </a:pPr>
            <a:r>
              <a:rPr lang="en-US" sz="2300" dirty="0">
                <a:solidFill>
                  <a:srgbClr val="FABB17"/>
                </a:solidFill>
                <a:latin typeface="Bugaki"/>
                <a:ea typeface="Bugaki"/>
                <a:cs typeface="Bugaki"/>
                <a:sym typeface="Bugaki"/>
              </a:rPr>
              <a:t>Our new classroom;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671671" y="8987284"/>
            <a:ext cx="3144600" cy="7444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9"/>
              </a:lnSpc>
            </a:pPr>
            <a:r>
              <a:rPr lang="en-US" sz="1399" b="1" u="sng" strike="noStrike" spc="41" dirty="0">
                <a:solidFill>
                  <a:srgbClr val="000000"/>
                </a:solidFill>
                <a:latin typeface="Century Gothic" panose="020B0502020202020204" pitchFamily="34" charset="0"/>
                <a:ea typeface="One Little Font"/>
                <a:cs typeface="One Little Font"/>
                <a:sym typeface="One Little Font"/>
              </a:rPr>
              <a:t>Please reach out to me if you have any questions about your child.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527214" y="9211482"/>
            <a:ext cx="2660086" cy="478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9"/>
              </a:lnSpc>
              <a:spcBef>
                <a:spcPct val="0"/>
              </a:spcBef>
            </a:pPr>
            <a:r>
              <a:rPr lang="en-US" sz="1399" spc="41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“Education is one thing that no one can take away from you.”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74210" y="3741596"/>
            <a:ext cx="6741180" cy="1744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1"/>
              </a:lnSpc>
              <a:spcBef>
                <a:spcPct val="0"/>
              </a:spcBef>
            </a:pPr>
            <a:r>
              <a:rPr lang="en-GB" sz="1200" dirty="0" smtClean="0">
                <a:latin typeface="Century Gothic" panose="020B0502020202020204" pitchFamily="34" charset="0"/>
              </a:rPr>
              <a:t>We </a:t>
            </a:r>
            <a:r>
              <a:rPr lang="en-GB" sz="1200" dirty="0">
                <a:latin typeface="Century Gothic" panose="020B0502020202020204" pitchFamily="34" charset="0"/>
              </a:rPr>
              <a:t>are so excited to welcome you and your child to Year 1. It’s going to be a fantastic year filled with fun, learning, and new adventures. In 1S, we dive into exciting topics like </a:t>
            </a:r>
            <a:r>
              <a:rPr lang="en-GB" sz="1200" i="1" dirty="0">
                <a:latin typeface="Century Gothic" panose="020B0502020202020204" pitchFamily="34" charset="0"/>
              </a:rPr>
              <a:t>Toys from the Past</a:t>
            </a:r>
            <a:r>
              <a:rPr lang="en-GB" sz="1200" dirty="0">
                <a:latin typeface="Century Gothic" panose="020B0502020202020204" pitchFamily="34" charset="0"/>
              </a:rPr>
              <a:t>, where we’ll take a trip to Brampton Toy Museum to see how toys have changed over time. We’ll explore </a:t>
            </a:r>
            <a:r>
              <a:rPr lang="en-GB" sz="1200" i="1" dirty="0">
                <a:latin typeface="Century Gothic" panose="020B0502020202020204" pitchFamily="34" charset="0"/>
              </a:rPr>
              <a:t>Seasonal Changes</a:t>
            </a:r>
            <a:r>
              <a:rPr lang="en-GB" sz="1200" dirty="0">
                <a:latin typeface="Century Gothic" panose="020B0502020202020204" pitchFamily="34" charset="0"/>
              </a:rPr>
              <a:t> with a nature walk to our local park, and learn all about the </a:t>
            </a:r>
            <a:r>
              <a:rPr lang="en-GB" sz="1200" i="1" dirty="0">
                <a:latin typeface="Century Gothic" panose="020B0502020202020204" pitchFamily="34" charset="0"/>
              </a:rPr>
              <a:t>United Kingdom</a:t>
            </a:r>
            <a:r>
              <a:rPr lang="en-GB" sz="1200" dirty="0">
                <a:latin typeface="Century Gothic" panose="020B0502020202020204" pitchFamily="34" charset="0"/>
              </a:rPr>
              <a:t> through creative activities – including building our very own leprechaun traps! Later in the year, we’ll discover the world of </a:t>
            </a:r>
            <a:r>
              <a:rPr lang="en-GB" sz="1200" i="1" dirty="0">
                <a:latin typeface="Century Gothic" panose="020B0502020202020204" pitchFamily="34" charset="0"/>
              </a:rPr>
              <a:t>Animals</a:t>
            </a:r>
            <a:r>
              <a:rPr lang="en-GB" sz="1200" dirty="0">
                <a:latin typeface="Century Gothic" panose="020B0502020202020204" pitchFamily="34" charset="0"/>
              </a:rPr>
              <a:t> and different animal groups, with a special visit to the zoo. We can’t wait to get started and look forward to a brilliant year ahead with your children</a:t>
            </a:r>
            <a:r>
              <a:rPr lang="en-GB" sz="1200" dirty="0">
                <a:latin typeface="AvenirNext LT Pro Regular" panose="020B0504020202020204" pitchFamily="34" charset="0"/>
              </a:rPr>
              <a:t>!</a:t>
            </a:r>
            <a:endParaRPr lang="en-US" sz="1200" spc="36" dirty="0">
              <a:solidFill>
                <a:srgbClr val="000000"/>
              </a:solidFill>
              <a:highlight>
                <a:srgbClr val="FFFF00"/>
              </a:highlight>
              <a:latin typeface="AvenirNext LT Pro Regular" panose="020B0504020202020204" pitchFamily="34" charset="0"/>
              <a:ea typeface="One Little Font"/>
              <a:cs typeface="One Little Font"/>
            </a:endParaRPr>
          </a:p>
        </p:txBody>
      </p:sp>
      <p:grpSp>
        <p:nvGrpSpPr>
          <p:cNvPr id="30" name="Group 30"/>
          <p:cNvGrpSpPr/>
          <p:nvPr/>
        </p:nvGrpSpPr>
        <p:grpSpPr>
          <a:xfrm>
            <a:off x="1426198" y="9978916"/>
            <a:ext cx="4064285" cy="649712"/>
            <a:chOff x="0" y="0"/>
            <a:chExt cx="1456548" cy="23284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456548" cy="232842"/>
            </a:xfrm>
            <a:custGeom>
              <a:avLst/>
              <a:gdLst/>
              <a:ahLst/>
              <a:cxnLst/>
              <a:rect l="l" t="t" r="r" b="b"/>
              <a:pathLst>
                <a:path w="1456548" h="232842">
                  <a:moveTo>
                    <a:pt x="70480" y="0"/>
                  </a:moveTo>
                  <a:lnTo>
                    <a:pt x="1386068" y="0"/>
                  </a:lnTo>
                  <a:cubicBezTo>
                    <a:pt x="1404760" y="0"/>
                    <a:pt x="1422687" y="7426"/>
                    <a:pt x="1435905" y="20643"/>
                  </a:cubicBezTo>
                  <a:cubicBezTo>
                    <a:pt x="1449122" y="33861"/>
                    <a:pt x="1456548" y="51788"/>
                    <a:pt x="1456548" y="70480"/>
                  </a:cubicBezTo>
                  <a:lnTo>
                    <a:pt x="1456548" y="162362"/>
                  </a:lnTo>
                  <a:cubicBezTo>
                    <a:pt x="1456548" y="201287"/>
                    <a:pt x="1424993" y="232842"/>
                    <a:pt x="1386068" y="232842"/>
                  </a:cubicBezTo>
                  <a:lnTo>
                    <a:pt x="70480" y="232842"/>
                  </a:lnTo>
                  <a:cubicBezTo>
                    <a:pt x="31555" y="232842"/>
                    <a:pt x="0" y="201287"/>
                    <a:pt x="0" y="162362"/>
                  </a:cubicBezTo>
                  <a:lnTo>
                    <a:pt x="0" y="70480"/>
                  </a:lnTo>
                  <a:cubicBezTo>
                    <a:pt x="0" y="51788"/>
                    <a:pt x="7426" y="33861"/>
                    <a:pt x="20643" y="20643"/>
                  </a:cubicBezTo>
                  <a:cubicBezTo>
                    <a:pt x="33861" y="7426"/>
                    <a:pt x="51788" y="0"/>
                    <a:pt x="70480" y="0"/>
                  </a:cubicBezTo>
                  <a:close/>
                </a:path>
              </a:pathLst>
            </a:custGeom>
            <a:solidFill>
              <a:srgbClr val="BFC6E7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28575"/>
              <a:ext cx="1456548" cy="2042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4"/>
                </a:lnSpc>
              </a:pPr>
              <a:endParaRPr/>
            </a:p>
          </p:txBody>
        </p:sp>
      </p:grpSp>
      <p:sp>
        <p:nvSpPr>
          <p:cNvPr id="33" name="TextBox 33"/>
          <p:cNvSpPr txBox="1"/>
          <p:nvPr/>
        </p:nvSpPr>
        <p:spPr>
          <a:xfrm>
            <a:off x="1600153" y="9997966"/>
            <a:ext cx="3780453" cy="5591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57"/>
              </a:lnSpc>
            </a:pPr>
            <a:r>
              <a:rPr lang="en-US" sz="1612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For more information </a:t>
            </a:r>
            <a:r>
              <a:rPr lang="en-US" sz="1612" u="sng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  <a:hlinkClick r:id="rId10" tooltip="https://www.hanleystlukes.com/class-pages/year-3"/>
              </a:rPr>
              <a:t>click here</a:t>
            </a:r>
            <a:r>
              <a:rPr lang="en-US" sz="1612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to see our year group page on our school website.  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5041" y="1622427"/>
            <a:ext cx="1276748" cy="1255669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Freeform 12"/>
          <p:cNvSpPr/>
          <p:nvPr/>
        </p:nvSpPr>
        <p:spPr>
          <a:xfrm>
            <a:off x="-135091" y="2582015"/>
            <a:ext cx="2193206" cy="501696"/>
          </a:xfrm>
          <a:custGeom>
            <a:avLst/>
            <a:gdLst/>
            <a:ahLst/>
            <a:cxnLst/>
            <a:rect l="l" t="t" r="r" b="b"/>
            <a:pathLst>
              <a:path w="2193206" h="501696">
                <a:moveTo>
                  <a:pt x="0" y="0"/>
                </a:moveTo>
                <a:lnTo>
                  <a:pt x="2193206" y="0"/>
                </a:lnTo>
                <a:lnTo>
                  <a:pt x="2193206" y="501696"/>
                </a:lnTo>
                <a:lnTo>
                  <a:pt x="0" y="5016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340618" y="2799803"/>
            <a:ext cx="1171170" cy="189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34"/>
              </a:lnSpc>
            </a:pPr>
            <a:r>
              <a:rPr lang="en-US" sz="1434" spc="43" dirty="0" err="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Mrs</a:t>
            </a:r>
            <a:r>
              <a:rPr lang="en-US" sz="1434" spc="43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  <a:r>
              <a:rPr lang="en-US" sz="1434" spc="43" dirty="0" err="1" smtClean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Higham</a:t>
            </a:r>
            <a:r>
              <a:rPr lang="en-US" sz="1434" spc="43" dirty="0" smtClean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  <a:endParaRPr lang="en-US" sz="1434" spc="43" dirty="0">
              <a:solidFill>
                <a:srgbClr val="000000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94450" y="592733"/>
            <a:ext cx="1333602" cy="1327741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Freeform 14"/>
          <p:cNvSpPr/>
          <p:nvPr/>
        </p:nvSpPr>
        <p:spPr>
          <a:xfrm>
            <a:off x="1286299" y="1597770"/>
            <a:ext cx="2193206" cy="501696"/>
          </a:xfrm>
          <a:custGeom>
            <a:avLst/>
            <a:gdLst/>
            <a:ahLst/>
            <a:cxnLst/>
            <a:rect l="l" t="t" r="r" b="b"/>
            <a:pathLst>
              <a:path w="2193206" h="501696">
                <a:moveTo>
                  <a:pt x="0" y="0"/>
                </a:moveTo>
                <a:lnTo>
                  <a:pt x="2193206" y="0"/>
                </a:lnTo>
                <a:lnTo>
                  <a:pt x="2193206" y="501696"/>
                </a:lnTo>
                <a:lnTo>
                  <a:pt x="0" y="5016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1922919" y="1808424"/>
            <a:ext cx="953470" cy="189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34"/>
              </a:lnSpc>
            </a:pPr>
            <a:r>
              <a:rPr lang="en-US" sz="1434" spc="43" dirty="0" err="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Mrs</a:t>
            </a:r>
            <a:r>
              <a:rPr lang="en-US" sz="1434" spc="43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  <a:r>
              <a:rPr lang="en-US" sz="1434" spc="43" dirty="0" smtClean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Furey</a:t>
            </a:r>
            <a:endParaRPr lang="en-US" sz="1434" spc="43" dirty="0">
              <a:solidFill>
                <a:srgbClr val="000000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grpSp>
        <p:nvGrpSpPr>
          <p:cNvPr id="38" name="Group 4"/>
          <p:cNvGrpSpPr/>
          <p:nvPr/>
        </p:nvGrpSpPr>
        <p:grpSpPr>
          <a:xfrm>
            <a:off x="3043485" y="1611901"/>
            <a:ext cx="1310213" cy="1326818"/>
            <a:chOff x="0" y="0"/>
            <a:chExt cx="2086610" cy="1956069"/>
          </a:xfr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9" name="Freeform 5"/>
            <p:cNvSpPr/>
            <p:nvPr/>
          </p:nvSpPr>
          <p:spPr>
            <a:xfrm>
              <a:off x="2540" y="-2540"/>
              <a:ext cx="2087880" cy="1958609"/>
            </a:xfrm>
            <a:custGeom>
              <a:avLst/>
              <a:gdLst/>
              <a:ahLst/>
              <a:cxnLst/>
              <a:rect l="l" t="t" r="r" b="b"/>
              <a:pathLst>
                <a:path w="2087880" h="1958609">
                  <a:moveTo>
                    <a:pt x="1979930" y="445358"/>
                  </a:moveTo>
                  <a:cubicBezTo>
                    <a:pt x="1964690" y="416301"/>
                    <a:pt x="1948180" y="387245"/>
                    <a:pt x="1929130" y="360513"/>
                  </a:cubicBezTo>
                  <a:cubicBezTo>
                    <a:pt x="1908810" y="332619"/>
                    <a:pt x="1888490" y="302401"/>
                    <a:pt x="1861820" y="279156"/>
                  </a:cubicBezTo>
                  <a:cubicBezTo>
                    <a:pt x="1836420" y="257073"/>
                    <a:pt x="1808480" y="236152"/>
                    <a:pt x="1780540" y="216394"/>
                  </a:cubicBezTo>
                  <a:cubicBezTo>
                    <a:pt x="1725930" y="176878"/>
                    <a:pt x="1666240" y="142010"/>
                    <a:pt x="1606550" y="109467"/>
                  </a:cubicBezTo>
                  <a:cubicBezTo>
                    <a:pt x="1537970" y="71113"/>
                    <a:pt x="1461770" y="51355"/>
                    <a:pt x="1384300" y="31596"/>
                  </a:cubicBezTo>
                  <a:cubicBezTo>
                    <a:pt x="1337310" y="19974"/>
                    <a:pt x="1289050" y="10676"/>
                    <a:pt x="1239520" y="4864"/>
                  </a:cubicBezTo>
                  <a:cubicBezTo>
                    <a:pt x="1203960" y="0"/>
                    <a:pt x="1165860" y="2540"/>
                    <a:pt x="1129030" y="6027"/>
                  </a:cubicBezTo>
                  <a:cubicBezTo>
                    <a:pt x="1079500" y="9514"/>
                    <a:pt x="1029970" y="13000"/>
                    <a:pt x="980440" y="21136"/>
                  </a:cubicBezTo>
                  <a:cubicBezTo>
                    <a:pt x="943610" y="22298"/>
                    <a:pt x="908050" y="23461"/>
                    <a:pt x="869950" y="26947"/>
                  </a:cubicBezTo>
                  <a:cubicBezTo>
                    <a:pt x="850900" y="28110"/>
                    <a:pt x="831850" y="30434"/>
                    <a:pt x="812800" y="32759"/>
                  </a:cubicBezTo>
                  <a:cubicBezTo>
                    <a:pt x="800100" y="35083"/>
                    <a:pt x="788670" y="37408"/>
                    <a:pt x="777240" y="39732"/>
                  </a:cubicBezTo>
                  <a:cubicBezTo>
                    <a:pt x="730250" y="50192"/>
                    <a:pt x="685800" y="68788"/>
                    <a:pt x="645160" y="88547"/>
                  </a:cubicBezTo>
                  <a:cubicBezTo>
                    <a:pt x="562610" y="128063"/>
                    <a:pt x="483870" y="174553"/>
                    <a:pt x="411480" y="226854"/>
                  </a:cubicBezTo>
                  <a:cubicBezTo>
                    <a:pt x="381000" y="248937"/>
                    <a:pt x="351790" y="272182"/>
                    <a:pt x="322580" y="296590"/>
                  </a:cubicBezTo>
                  <a:cubicBezTo>
                    <a:pt x="270510" y="340755"/>
                    <a:pt x="227330" y="393056"/>
                    <a:pt x="187960" y="446520"/>
                  </a:cubicBezTo>
                  <a:cubicBezTo>
                    <a:pt x="158750" y="484874"/>
                    <a:pt x="134620" y="529040"/>
                    <a:pt x="114300" y="570881"/>
                  </a:cubicBezTo>
                  <a:cubicBezTo>
                    <a:pt x="99060" y="602262"/>
                    <a:pt x="82550" y="633642"/>
                    <a:pt x="72390" y="667348"/>
                  </a:cubicBezTo>
                  <a:cubicBezTo>
                    <a:pt x="44450" y="749868"/>
                    <a:pt x="22860" y="833550"/>
                    <a:pt x="8890" y="918394"/>
                  </a:cubicBezTo>
                  <a:cubicBezTo>
                    <a:pt x="3810" y="952099"/>
                    <a:pt x="1270" y="985805"/>
                    <a:pt x="0" y="1020672"/>
                  </a:cubicBezTo>
                  <a:lnTo>
                    <a:pt x="0" y="1067162"/>
                  </a:lnTo>
                  <a:cubicBezTo>
                    <a:pt x="1270" y="1096218"/>
                    <a:pt x="2540" y="1132248"/>
                    <a:pt x="8890" y="1161305"/>
                  </a:cubicBezTo>
                  <a:cubicBezTo>
                    <a:pt x="15240" y="1195010"/>
                    <a:pt x="21590" y="1229877"/>
                    <a:pt x="31750" y="1262420"/>
                  </a:cubicBezTo>
                  <a:cubicBezTo>
                    <a:pt x="54610" y="1329831"/>
                    <a:pt x="78740" y="1398404"/>
                    <a:pt x="118110" y="1460003"/>
                  </a:cubicBezTo>
                  <a:cubicBezTo>
                    <a:pt x="138430" y="1491384"/>
                    <a:pt x="160020" y="1522765"/>
                    <a:pt x="182880" y="1551821"/>
                  </a:cubicBezTo>
                  <a:cubicBezTo>
                    <a:pt x="212090" y="1591337"/>
                    <a:pt x="241300" y="1629692"/>
                    <a:pt x="278130" y="1663397"/>
                  </a:cubicBezTo>
                  <a:cubicBezTo>
                    <a:pt x="322580" y="1705238"/>
                    <a:pt x="374650" y="1742430"/>
                    <a:pt x="427990" y="1774973"/>
                  </a:cubicBezTo>
                  <a:cubicBezTo>
                    <a:pt x="539750" y="1842384"/>
                    <a:pt x="673100" y="1880738"/>
                    <a:pt x="801370" y="1913281"/>
                  </a:cubicBezTo>
                  <a:cubicBezTo>
                    <a:pt x="831850" y="1921417"/>
                    <a:pt x="863600" y="1928390"/>
                    <a:pt x="895350" y="1934202"/>
                  </a:cubicBezTo>
                  <a:cubicBezTo>
                    <a:pt x="944880" y="1943499"/>
                    <a:pt x="994410" y="1953960"/>
                    <a:pt x="1043940" y="1956284"/>
                  </a:cubicBezTo>
                  <a:cubicBezTo>
                    <a:pt x="1083310" y="1958609"/>
                    <a:pt x="1123950" y="1955122"/>
                    <a:pt x="1163320" y="1952798"/>
                  </a:cubicBezTo>
                  <a:cubicBezTo>
                    <a:pt x="1216660" y="1949311"/>
                    <a:pt x="1270000" y="1944662"/>
                    <a:pt x="1323340" y="1934202"/>
                  </a:cubicBezTo>
                  <a:cubicBezTo>
                    <a:pt x="1375410" y="1923741"/>
                    <a:pt x="1424940" y="1907470"/>
                    <a:pt x="1473200" y="1887711"/>
                  </a:cubicBezTo>
                  <a:cubicBezTo>
                    <a:pt x="1549400" y="1857493"/>
                    <a:pt x="1623060" y="1815652"/>
                    <a:pt x="1678940" y="1758702"/>
                  </a:cubicBezTo>
                  <a:cubicBezTo>
                    <a:pt x="1739900" y="1695940"/>
                    <a:pt x="1798320" y="1632016"/>
                    <a:pt x="1847850" y="1561119"/>
                  </a:cubicBezTo>
                  <a:cubicBezTo>
                    <a:pt x="1896110" y="1492546"/>
                    <a:pt x="1936750" y="1419324"/>
                    <a:pt x="1976120" y="1344940"/>
                  </a:cubicBezTo>
                  <a:cubicBezTo>
                    <a:pt x="2007870" y="1284503"/>
                    <a:pt x="2039620" y="1221742"/>
                    <a:pt x="2056130" y="1155493"/>
                  </a:cubicBezTo>
                  <a:cubicBezTo>
                    <a:pt x="2067560" y="1110165"/>
                    <a:pt x="2077720" y="1063675"/>
                    <a:pt x="2082800" y="1018348"/>
                  </a:cubicBezTo>
                  <a:cubicBezTo>
                    <a:pt x="2086610" y="983480"/>
                    <a:pt x="2087880" y="949775"/>
                    <a:pt x="2087880" y="916070"/>
                  </a:cubicBezTo>
                  <a:cubicBezTo>
                    <a:pt x="2087880" y="833550"/>
                    <a:pt x="2082800" y="751030"/>
                    <a:pt x="2067560" y="669672"/>
                  </a:cubicBezTo>
                  <a:cubicBezTo>
                    <a:pt x="2061210" y="637129"/>
                    <a:pt x="2052320" y="605748"/>
                    <a:pt x="2039620" y="575530"/>
                  </a:cubicBezTo>
                  <a:cubicBezTo>
                    <a:pt x="2019300" y="532527"/>
                    <a:pt x="2002790" y="488361"/>
                    <a:pt x="1979930" y="445358"/>
                  </a:cubicBezTo>
                  <a:close/>
                </a:path>
              </a:pathLst>
            </a:custGeom>
            <a:grpFill/>
            <a:ln w="66675" cap="sq">
              <a:solidFill>
                <a:srgbClr val="FABB17"/>
              </a:solidFill>
              <a:prstDash val="solid"/>
              <a:miter/>
            </a:ln>
          </p:spPr>
        </p:sp>
      </p:grpSp>
      <p:sp>
        <p:nvSpPr>
          <p:cNvPr id="36" name="Freeform 14"/>
          <p:cNvSpPr/>
          <p:nvPr/>
        </p:nvSpPr>
        <p:spPr>
          <a:xfrm>
            <a:off x="2616504" y="2687871"/>
            <a:ext cx="2193206" cy="501696"/>
          </a:xfrm>
          <a:custGeom>
            <a:avLst/>
            <a:gdLst/>
            <a:ahLst/>
            <a:cxnLst/>
            <a:rect l="l" t="t" r="r" b="b"/>
            <a:pathLst>
              <a:path w="2193206" h="501696">
                <a:moveTo>
                  <a:pt x="0" y="0"/>
                </a:moveTo>
                <a:lnTo>
                  <a:pt x="2193206" y="0"/>
                </a:lnTo>
                <a:lnTo>
                  <a:pt x="2193206" y="501696"/>
                </a:lnTo>
                <a:lnTo>
                  <a:pt x="0" y="5016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7" name="TextBox 28"/>
          <p:cNvSpPr txBox="1"/>
          <p:nvPr/>
        </p:nvSpPr>
        <p:spPr>
          <a:xfrm>
            <a:off x="2973229" y="2890892"/>
            <a:ext cx="1605203" cy="1795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34"/>
              </a:lnSpc>
            </a:pPr>
            <a:r>
              <a:rPr lang="en-US" sz="1434" spc="43" dirty="0" err="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Mrs</a:t>
            </a:r>
            <a:r>
              <a:rPr lang="en-US" sz="1434" spc="43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  <a:r>
              <a:rPr lang="en-US" sz="1434" spc="43" dirty="0" err="1" smtClean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Whalley</a:t>
            </a:r>
            <a:endParaRPr lang="en-US" sz="1434" spc="43" dirty="0">
              <a:solidFill>
                <a:srgbClr val="000000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012796" y="1963044"/>
            <a:ext cx="1432454" cy="1352363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1" name="Freeform 14"/>
          <p:cNvSpPr/>
          <p:nvPr/>
        </p:nvSpPr>
        <p:spPr>
          <a:xfrm>
            <a:off x="4691321" y="2938807"/>
            <a:ext cx="2193206" cy="501696"/>
          </a:xfrm>
          <a:custGeom>
            <a:avLst/>
            <a:gdLst/>
            <a:ahLst/>
            <a:cxnLst/>
            <a:rect l="l" t="t" r="r" b="b"/>
            <a:pathLst>
              <a:path w="2193206" h="501696">
                <a:moveTo>
                  <a:pt x="0" y="0"/>
                </a:moveTo>
                <a:lnTo>
                  <a:pt x="2193206" y="0"/>
                </a:lnTo>
                <a:lnTo>
                  <a:pt x="2193206" y="501696"/>
                </a:lnTo>
                <a:lnTo>
                  <a:pt x="0" y="5016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42" name="TextBox 28"/>
          <p:cNvSpPr txBox="1"/>
          <p:nvPr/>
        </p:nvSpPr>
        <p:spPr>
          <a:xfrm>
            <a:off x="5311189" y="3137370"/>
            <a:ext cx="953470" cy="189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34"/>
              </a:lnSpc>
            </a:pPr>
            <a:r>
              <a:rPr lang="en-US" sz="1434" spc="43" dirty="0" err="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Mrs</a:t>
            </a:r>
            <a:r>
              <a:rPr lang="en-US" sz="1434" spc="43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  <a:r>
              <a:rPr lang="en-US" sz="1434" spc="43" dirty="0" smtClean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Morris</a:t>
            </a:r>
            <a:endParaRPr lang="en-US" sz="1434" spc="43" dirty="0">
              <a:solidFill>
                <a:srgbClr val="000000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0392" y="5823087"/>
            <a:ext cx="2716073" cy="27111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C46518BEB034AA5D44EDF97D8098E" ma:contentTypeVersion="4" ma:contentTypeDescription="Create a new document." ma:contentTypeScope="" ma:versionID="e255abdac713b4ad25ee823ec37b8aa6">
  <xsd:schema xmlns:xsd="http://www.w3.org/2001/XMLSchema" xmlns:xs="http://www.w3.org/2001/XMLSchema" xmlns:p="http://schemas.microsoft.com/office/2006/metadata/properties" xmlns:ns2="8bae7851-b4b3-4003-a2cb-aecb552f0142" targetNamespace="http://schemas.microsoft.com/office/2006/metadata/properties" ma:root="true" ma:fieldsID="c36d2a361b34d1499fd171c702e06183" ns2:_="">
    <xsd:import namespace="8bae7851-b4b3-4003-a2cb-aecb552f014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ae7851-b4b3-4003-a2cb-aecb552f01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93060E-2EB3-4E80-AD8C-044CB6637634}">
  <ds:schemaRefs>
    <ds:schemaRef ds:uri="http://www.w3.org/XML/1998/namespace"/>
    <ds:schemaRef ds:uri="http://purl.org/dc/elements/1.1/"/>
    <ds:schemaRef ds:uri="http://purl.org/dc/dcmitype/"/>
    <ds:schemaRef ds:uri="http://purl.org/dc/terms/"/>
    <ds:schemaRef ds:uri="http://schemas.microsoft.com/office/2006/metadata/properties"/>
    <ds:schemaRef ds:uri="http://schemas.microsoft.com/office/2006/documentManagement/types"/>
    <ds:schemaRef ds:uri="8bae7851-b4b3-4003-a2cb-aecb552f0142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A0D41987-BB68-460C-B6CC-754C496246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ae7851-b4b3-4003-a2cb-aecb552f01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DD3F18D-D47F-4995-BA53-6EC0CBC3716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304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Childos Arabic</vt:lpstr>
      <vt:lpstr>AvenirNext LT Pro Regular</vt:lpstr>
      <vt:lpstr>Bugaki</vt:lpstr>
      <vt:lpstr>One Little Font</vt:lpstr>
      <vt:lpstr>Calibri</vt:lpstr>
      <vt:lpstr>Arial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Teachers 2025</dc:title>
  <dc:creator>L Salt</dc:creator>
  <cp:lastModifiedBy>Hayley Furey</cp:lastModifiedBy>
  <cp:revision>42</cp:revision>
  <dcterms:created xsi:type="dcterms:W3CDTF">2006-08-16T00:00:00Z</dcterms:created>
  <dcterms:modified xsi:type="dcterms:W3CDTF">2025-06-26T14:52:33Z</dcterms:modified>
  <dc:identifier>DAGnWZiLAe0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0x0101009A8C46518BEB034AA5D44EDF97D8098E</vt:lpwstr>
  </property>
</Properties>
</file>