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Lst>
  <p:sldSz cx="7556500" cy="10693400"/>
  <p:notesSz cx="6797675" cy="9926638"/>
  <p:embeddedFontLst>
    <p:embeddedFont>
      <p:font typeface="Bugaki" panose="020B0604020202020204" charset="0"/>
      <p:regular r:id="rId6"/>
    </p:embeddedFont>
    <p:embeddedFont>
      <p:font typeface="Calibri" panose="020F0502020204030204" pitchFamily="34" charset="0"/>
      <p:regular r:id="rId7"/>
      <p:bold r:id="rId8"/>
      <p:italic r:id="rId9"/>
      <p:boldItalic r:id="rId10"/>
    </p:embeddedFont>
    <p:embeddedFont>
      <p:font typeface="Childos Arabic" panose="020B0604020202020204" charset="-78"/>
      <p:regular r:id="rId11"/>
    </p:embeddedFont>
    <p:embeddedFont>
      <p:font typeface="One Little Font" panose="020B0604020202020204" charset="0"/>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7B65FA-4E6C-7EAC-E520-62C164BCB005}" v="323" dt="2025-06-03T19:23:45.6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0" d="100"/>
          <a:sy n="60" d="100"/>
        </p:scale>
        <p:origin x="171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font" Target="fonts/font2.fntdata"/><Relationship Id="rId12" Type="http://schemas.openxmlformats.org/officeDocument/2006/relationships/font" Target="fonts/font7.fntdata"/><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font" Target="fonts/font4.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svg"/><Relationship Id="rId15" Type="http://schemas.openxmlformats.org/officeDocument/2006/relationships/image" Target="../media/image13.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hyperlink" Target="https://www.hanleystlukes.com/class-pages/year-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186CD"/>
        </a:solidFill>
        <a:effectLst/>
      </p:bgPr>
    </p:bg>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97BC7A09-FB9E-41EE-8C02-3626A349FD71}"/>
              </a:ext>
            </a:extLst>
          </p:cNvPr>
          <p:cNvPicPr>
            <a:picLocks noChangeAspect="1"/>
          </p:cNvPicPr>
          <p:nvPr/>
        </p:nvPicPr>
        <p:blipFill>
          <a:blip r:embed="rId2"/>
          <a:stretch>
            <a:fillRect/>
          </a:stretch>
        </p:blipFill>
        <p:spPr>
          <a:xfrm>
            <a:off x="2263151" y="758092"/>
            <a:ext cx="1375430" cy="176841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7" name="Picture 36">
            <a:extLst>
              <a:ext uri="{FF2B5EF4-FFF2-40B4-BE49-F238E27FC236}">
                <a16:creationId xmlns:a16="http://schemas.microsoft.com/office/drawing/2014/main" id="{E622B999-98B7-420B-988B-FA4ECF5A9A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060" y="1303654"/>
            <a:ext cx="1333333" cy="1714286"/>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Freeform 2"/>
          <p:cNvSpPr/>
          <p:nvPr/>
        </p:nvSpPr>
        <p:spPr>
          <a:xfrm>
            <a:off x="2318620" y="2202655"/>
            <a:ext cx="1150011" cy="1089635"/>
          </a:xfrm>
          <a:custGeom>
            <a:avLst/>
            <a:gdLst/>
            <a:ahLst/>
            <a:cxnLst/>
            <a:rect l="l" t="t" r="r" b="b"/>
            <a:pathLst>
              <a:path w="1150011" h="1089635">
                <a:moveTo>
                  <a:pt x="0" y="0"/>
                </a:moveTo>
                <a:lnTo>
                  <a:pt x="1150011" y="0"/>
                </a:lnTo>
                <a:lnTo>
                  <a:pt x="1150011" y="1089635"/>
                </a:lnTo>
                <a:lnTo>
                  <a:pt x="0" y="108963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3" name="Freeform 3"/>
          <p:cNvSpPr/>
          <p:nvPr/>
        </p:nvSpPr>
        <p:spPr>
          <a:xfrm>
            <a:off x="75305" y="2747472"/>
            <a:ext cx="7218132" cy="2598528"/>
          </a:xfrm>
          <a:custGeom>
            <a:avLst/>
            <a:gdLst/>
            <a:ahLst/>
            <a:cxnLst/>
            <a:rect l="l" t="t" r="r" b="b"/>
            <a:pathLst>
              <a:path w="7218132" h="2598528">
                <a:moveTo>
                  <a:pt x="0" y="0"/>
                </a:moveTo>
                <a:lnTo>
                  <a:pt x="7218132" y="0"/>
                </a:lnTo>
                <a:lnTo>
                  <a:pt x="7218132" y="2598528"/>
                </a:lnTo>
                <a:lnTo>
                  <a:pt x="0" y="259852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a:off x="5498340" y="9461664"/>
            <a:ext cx="1902160" cy="1129857"/>
          </a:xfrm>
          <a:custGeom>
            <a:avLst/>
            <a:gdLst/>
            <a:ahLst/>
            <a:cxnLst/>
            <a:rect l="l" t="t" r="r" b="b"/>
            <a:pathLst>
              <a:path w="2516766" h="1705109">
                <a:moveTo>
                  <a:pt x="0" y="0"/>
                </a:moveTo>
                <a:lnTo>
                  <a:pt x="2516766" y="0"/>
                </a:lnTo>
                <a:lnTo>
                  <a:pt x="2516766" y="1705109"/>
                </a:lnTo>
                <a:lnTo>
                  <a:pt x="0" y="1705109"/>
                </a:lnTo>
                <a:lnTo>
                  <a:pt x="0" y="0"/>
                </a:lnTo>
                <a:close/>
              </a:path>
            </a:pathLst>
          </a:custGeom>
          <a:blipFill>
            <a:blip r:embed="rId8"/>
            <a:stretch>
              <a:fillRect/>
            </a:stretch>
          </a:blipFill>
        </p:spPr>
      </p:sp>
      <p:sp>
        <p:nvSpPr>
          <p:cNvPr id="7" name="Freeform 7"/>
          <p:cNvSpPr/>
          <p:nvPr/>
        </p:nvSpPr>
        <p:spPr>
          <a:xfrm>
            <a:off x="2504760" y="-1771695"/>
            <a:ext cx="1792225" cy="2372499"/>
          </a:xfrm>
          <a:custGeom>
            <a:avLst/>
            <a:gdLst/>
            <a:ahLst/>
            <a:cxnLst/>
            <a:rect l="l" t="t" r="r" b="b"/>
            <a:pathLst>
              <a:path w="1792225" h="2372499">
                <a:moveTo>
                  <a:pt x="0" y="0"/>
                </a:moveTo>
                <a:lnTo>
                  <a:pt x="1792225" y="0"/>
                </a:lnTo>
                <a:lnTo>
                  <a:pt x="1792225" y="2372499"/>
                </a:lnTo>
                <a:lnTo>
                  <a:pt x="0" y="2372499"/>
                </a:lnTo>
                <a:lnTo>
                  <a:pt x="0" y="0"/>
                </a:lnTo>
                <a:close/>
              </a:path>
            </a:pathLst>
          </a:custGeom>
          <a:blipFill>
            <a:blip r:embed="rId9"/>
            <a:stretch>
              <a:fillRect/>
            </a:stretch>
          </a:blipFill>
        </p:spPr>
      </p:sp>
      <p:sp>
        <p:nvSpPr>
          <p:cNvPr id="8" name="Freeform 8"/>
          <p:cNvSpPr/>
          <p:nvPr/>
        </p:nvSpPr>
        <p:spPr>
          <a:xfrm>
            <a:off x="75305" y="8785751"/>
            <a:ext cx="1772414" cy="1360328"/>
          </a:xfrm>
          <a:custGeom>
            <a:avLst/>
            <a:gdLst/>
            <a:ahLst/>
            <a:cxnLst/>
            <a:rect l="l" t="t" r="r" b="b"/>
            <a:pathLst>
              <a:path w="1772414" h="1360328">
                <a:moveTo>
                  <a:pt x="0" y="0"/>
                </a:moveTo>
                <a:lnTo>
                  <a:pt x="1772414" y="0"/>
                </a:lnTo>
                <a:lnTo>
                  <a:pt x="1772414" y="1360328"/>
                </a:lnTo>
                <a:lnTo>
                  <a:pt x="0" y="1360328"/>
                </a:lnTo>
                <a:lnTo>
                  <a:pt x="0" y="0"/>
                </a:lnTo>
                <a:close/>
              </a:path>
            </a:pathLst>
          </a:custGeom>
          <a:blipFill>
            <a:blip r:embed="rId10"/>
            <a:stretch>
              <a:fillRect/>
            </a:stretch>
          </a:blipFill>
        </p:spPr>
      </p:sp>
      <p:sp>
        <p:nvSpPr>
          <p:cNvPr id="9" name="Freeform 9"/>
          <p:cNvSpPr/>
          <p:nvPr/>
        </p:nvSpPr>
        <p:spPr>
          <a:xfrm>
            <a:off x="26048" y="32850"/>
            <a:ext cx="1296174" cy="1550486"/>
          </a:xfrm>
          <a:custGeom>
            <a:avLst/>
            <a:gdLst/>
            <a:ahLst/>
            <a:cxnLst/>
            <a:rect l="l" t="t" r="r" b="b"/>
            <a:pathLst>
              <a:path w="1296174" h="1550486">
                <a:moveTo>
                  <a:pt x="0" y="0"/>
                </a:moveTo>
                <a:lnTo>
                  <a:pt x="1296173" y="0"/>
                </a:lnTo>
                <a:lnTo>
                  <a:pt x="1296173" y="1550486"/>
                </a:lnTo>
                <a:lnTo>
                  <a:pt x="0" y="1550486"/>
                </a:lnTo>
                <a:lnTo>
                  <a:pt x="0" y="0"/>
                </a:lnTo>
                <a:close/>
              </a:path>
            </a:pathLst>
          </a:custGeom>
          <a:blipFill>
            <a:blip r:embed="rId11"/>
            <a:stretch>
              <a:fillRect/>
            </a:stretch>
          </a:blipFill>
        </p:spPr>
      </p:sp>
      <p:sp>
        <p:nvSpPr>
          <p:cNvPr id="12" name="Freeform 12"/>
          <p:cNvSpPr/>
          <p:nvPr/>
        </p:nvSpPr>
        <p:spPr>
          <a:xfrm>
            <a:off x="167033" y="2620516"/>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3" name="TextBox 13"/>
          <p:cNvSpPr txBox="1"/>
          <p:nvPr/>
        </p:nvSpPr>
        <p:spPr>
          <a:xfrm>
            <a:off x="3490379" y="1669339"/>
            <a:ext cx="3817840" cy="1117752"/>
          </a:xfrm>
          <a:prstGeom prst="rect">
            <a:avLst/>
          </a:prstGeom>
        </p:spPr>
        <p:txBody>
          <a:bodyPr lIns="0" tIns="0" rIns="0" bIns="0" rtlCol="0" anchor="t">
            <a:spAutoFit/>
          </a:bodyPr>
          <a:lstStyle/>
          <a:p>
            <a:pPr algn="ctr">
              <a:lnSpc>
                <a:spcPts val="2966"/>
              </a:lnSpc>
            </a:pPr>
            <a:r>
              <a:rPr lang="en-US" sz="2119">
                <a:solidFill>
                  <a:srgbClr val="000000"/>
                </a:solidFill>
                <a:latin typeface="Childos Arabic"/>
                <a:ea typeface="Childos Arabic"/>
                <a:cs typeface="Childos Arabic"/>
                <a:sym typeface="Childos Arabic"/>
              </a:rPr>
              <a:t>Meet your new teacher and support staff.  </a:t>
            </a:r>
          </a:p>
          <a:p>
            <a:pPr algn="ctr">
              <a:lnSpc>
                <a:spcPts val="2966"/>
              </a:lnSpc>
              <a:spcBef>
                <a:spcPct val="0"/>
              </a:spcBef>
            </a:pPr>
            <a:r>
              <a:rPr lang="en-US" sz="2119">
                <a:solidFill>
                  <a:srgbClr val="000000"/>
                </a:solidFill>
                <a:latin typeface="Childos Arabic"/>
                <a:ea typeface="Childos Arabic"/>
                <a:cs typeface="Childos Arabic"/>
                <a:sym typeface="Childos Arabic"/>
              </a:rPr>
              <a:t>We can’t wait to see you!</a:t>
            </a:r>
          </a:p>
        </p:txBody>
      </p:sp>
      <p:sp>
        <p:nvSpPr>
          <p:cNvPr id="14" name="Freeform 14"/>
          <p:cNvSpPr/>
          <p:nvPr/>
        </p:nvSpPr>
        <p:spPr>
          <a:xfrm>
            <a:off x="1871504" y="2234177"/>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grpSp>
        <p:nvGrpSpPr>
          <p:cNvPr id="15" name="Group 15"/>
          <p:cNvGrpSpPr>
            <a:grpSpLocks noChangeAspect="1"/>
          </p:cNvGrpSpPr>
          <p:nvPr/>
        </p:nvGrpSpPr>
        <p:grpSpPr>
          <a:xfrm>
            <a:off x="236475" y="5616981"/>
            <a:ext cx="3140195" cy="3140195"/>
            <a:chOff x="0" y="0"/>
            <a:chExt cx="6350000" cy="6350000"/>
          </a:xfrm>
        </p:grpSpPr>
        <p:sp>
          <p:nvSpPr>
            <p:cNvPr id="16" name="Freeform 16"/>
            <p:cNvSpPr/>
            <p:nvPr/>
          </p:nvSpPr>
          <p:spPr>
            <a:xfrm>
              <a:off x="596900" y="596900"/>
              <a:ext cx="5156200" cy="5143500"/>
            </a:xfrm>
            <a:custGeom>
              <a:avLst/>
              <a:gdLst/>
              <a:ahLst/>
              <a:cxnLst/>
              <a:rect l="l" t="t" r="r" b="b"/>
              <a:pathLst>
                <a:path w="5156200" h="5143500">
                  <a:moveTo>
                    <a:pt x="0" y="0"/>
                  </a:moveTo>
                  <a:lnTo>
                    <a:pt x="0" y="5143500"/>
                  </a:lnTo>
                  <a:lnTo>
                    <a:pt x="5156200" y="5143500"/>
                  </a:lnTo>
                  <a:lnTo>
                    <a:pt x="5156200" y="0"/>
                  </a:lnTo>
                  <a:close/>
                </a:path>
              </a:pathLst>
            </a:custGeom>
            <a:solidFill>
              <a:srgbClr val="000000">
                <a:alpha val="0"/>
              </a:srgbClr>
            </a:solidFill>
            <a:ln w="12700">
              <a:solidFill>
                <a:srgbClr val="000000"/>
              </a:solidFill>
            </a:ln>
          </p:spPr>
        </p:sp>
        <p:sp>
          <p:nvSpPr>
            <p:cNvPr id="17" name="Freeform 17"/>
            <p:cNvSpPr/>
            <p:nvPr/>
          </p:nvSpPr>
          <p:spPr>
            <a:xfrm>
              <a:off x="0" y="0"/>
              <a:ext cx="6350000" cy="6350000"/>
            </a:xfrm>
            <a:custGeom>
              <a:avLst/>
              <a:gdLst/>
              <a:ahLst/>
              <a:cxnLst/>
              <a:rect l="l" t="t" r="r" b="b"/>
              <a:pathLst>
                <a:path w="6350000" h="6350000">
                  <a:moveTo>
                    <a:pt x="6350000" y="190500"/>
                  </a:moveTo>
                  <a:lnTo>
                    <a:pt x="6350000" y="154940"/>
                  </a:lnTo>
                  <a:lnTo>
                    <a:pt x="6031230" y="462280"/>
                  </a:lnTo>
                  <a:lnTo>
                    <a:pt x="6031230" y="318770"/>
                  </a:lnTo>
                  <a:lnTo>
                    <a:pt x="6017260" y="318770"/>
                  </a:lnTo>
                  <a:lnTo>
                    <a:pt x="6324600" y="0"/>
                  </a:lnTo>
                  <a:lnTo>
                    <a:pt x="6289040" y="0"/>
                  </a:lnTo>
                  <a:lnTo>
                    <a:pt x="5982970" y="318770"/>
                  </a:lnTo>
                  <a:lnTo>
                    <a:pt x="5824220" y="318770"/>
                  </a:lnTo>
                  <a:lnTo>
                    <a:pt x="6111240" y="0"/>
                  </a:lnTo>
                  <a:lnTo>
                    <a:pt x="6076950" y="0"/>
                  </a:lnTo>
                  <a:lnTo>
                    <a:pt x="5791200" y="318770"/>
                  </a:lnTo>
                  <a:lnTo>
                    <a:pt x="5643880" y="318770"/>
                  </a:lnTo>
                  <a:lnTo>
                    <a:pt x="5910580" y="0"/>
                  </a:lnTo>
                  <a:lnTo>
                    <a:pt x="5876290" y="0"/>
                  </a:lnTo>
                  <a:lnTo>
                    <a:pt x="5610860" y="318770"/>
                  </a:lnTo>
                  <a:lnTo>
                    <a:pt x="5473700" y="318770"/>
                  </a:lnTo>
                  <a:lnTo>
                    <a:pt x="5722620" y="0"/>
                  </a:lnTo>
                  <a:lnTo>
                    <a:pt x="5690870" y="0"/>
                  </a:lnTo>
                  <a:lnTo>
                    <a:pt x="5441950" y="318770"/>
                  </a:lnTo>
                  <a:lnTo>
                    <a:pt x="5312410" y="318770"/>
                  </a:lnTo>
                  <a:lnTo>
                    <a:pt x="5543550" y="0"/>
                  </a:lnTo>
                  <a:lnTo>
                    <a:pt x="5513070" y="0"/>
                  </a:lnTo>
                  <a:lnTo>
                    <a:pt x="5281930" y="318770"/>
                  </a:lnTo>
                  <a:lnTo>
                    <a:pt x="5160010" y="318770"/>
                  </a:lnTo>
                  <a:lnTo>
                    <a:pt x="5375910" y="0"/>
                  </a:lnTo>
                  <a:lnTo>
                    <a:pt x="5344160" y="0"/>
                  </a:lnTo>
                  <a:lnTo>
                    <a:pt x="5129530" y="318770"/>
                  </a:lnTo>
                  <a:lnTo>
                    <a:pt x="5015230" y="318770"/>
                  </a:lnTo>
                  <a:lnTo>
                    <a:pt x="5212080" y="0"/>
                  </a:lnTo>
                  <a:lnTo>
                    <a:pt x="5181600" y="0"/>
                  </a:lnTo>
                  <a:lnTo>
                    <a:pt x="4983480" y="318770"/>
                  </a:lnTo>
                  <a:lnTo>
                    <a:pt x="4874260" y="318770"/>
                  </a:lnTo>
                  <a:lnTo>
                    <a:pt x="5057140" y="0"/>
                  </a:lnTo>
                  <a:lnTo>
                    <a:pt x="5027930" y="0"/>
                  </a:lnTo>
                  <a:lnTo>
                    <a:pt x="4843780" y="318770"/>
                  </a:lnTo>
                  <a:lnTo>
                    <a:pt x="4739640" y="318770"/>
                  </a:lnTo>
                  <a:lnTo>
                    <a:pt x="4908550" y="0"/>
                  </a:lnTo>
                  <a:lnTo>
                    <a:pt x="4879340" y="0"/>
                  </a:lnTo>
                  <a:lnTo>
                    <a:pt x="4710430" y="318770"/>
                  </a:lnTo>
                  <a:lnTo>
                    <a:pt x="4610100" y="318770"/>
                  </a:lnTo>
                  <a:lnTo>
                    <a:pt x="4765040" y="0"/>
                  </a:lnTo>
                  <a:lnTo>
                    <a:pt x="4735830" y="0"/>
                  </a:lnTo>
                  <a:lnTo>
                    <a:pt x="4580890" y="318770"/>
                  </a:lnTo>
                  <a:lnTo>
                    <a:pt x="4484370" y="318770"/>
                  </a:lnTo>
                  <a:lnTo>
                    <a:pt x="4626610" y="0"/>
                  </a:lnTo>
                  <a:lnTo>
                    <a:pt x="4598670" y="0"/>
                  </a:lnTo>
                  <a:lnTo>
                    <a:pt x="4456430" y="318770"/>
                  </a:lnTo>
                  <a:lnTo>
                    <a:pt x="4363720" y="318770"/>
                  </a:lnTo>
                  <a:lnTo>
                    <a:pt x="4491990" y="0"/>
                  </a:lnTo>
                  <a:lnTo>
                    <a:pt x="4464050" y="0"/>
                  </a:lnTo>
                  <a:lnTo>
                    <a:pt x="4335780" y="318770"/>
                  </a:lnTo>
                  <a:lnTo>
                    <a:pt x="4245610" y="318770"/>
                  </a:lnTo>
                  <a:lnTo>
                    <a:pt x="4361180" y="0"/>
                  </a:lnTo>
                  <a:lnTo>
                    <a:pt x="4334510" y="0"/>
                  </a:lnTo>
                  <a:lnTo>
                    <a:pt x="4217670" y="318770"/>
                  </a:lnTo>
                  <a:lnTo>
                    <a:pt x="4130040" y="318770"/>
                  </a:lnTo>
                  <a:lnTo>
                    <a:pt x="4234180" y="0"/>
                  </a:lnTo>
                  <a:lnTo>
                    <a:pt x="4207510" y="0"/>
                  </a:lnTo>
                  <a:lnTo>
                    <a:pt x="4103370" y="318770"/>
                  </a:lnTo>
                  <a:lnTo>
                    <a:pt x="4018280" y="318770"/>
                  </a:lnTo>
                  <a:lnTo>
                    <a:pt x="4109720" y="0"/>
                  </a:lnTo>
                  <a:lnTo>
                    <a:pt x="4083050" y="0"/>
                  </a:lnTo>
                  <a:lnTo>
                    <a:pt x="3991610" y="318770"/>
                  </a:lnTo>
                  <a:lnTo>
                    <a:pt x="3909060" y="318770"/>
                  </a:lnTo>
                  <a:lnTo>
                    <a:pt x="3987800" y="0"/>
                  </a:lnTo>
                  <a:lnTo>
                    <a:pt x="3961130" y="0"/>
                  </a:lnTo>
                  <a:lnTo>
                    <a:pt x="3881120" y="318770"/>
                  </a:lnTo>
                  <a:lnTo>
                    <a:pt x="3799840" y="318770"/>
                  </a:lnTo>
                  <a:lnTo>
                    <a:pt x="3867150" y="0"/>
                  </a:lnTo>
                  <a:lnTo>
                    <a:pt x="3841750" y="0"/>
                  </a:lnTo>
                  <a:lnTo>
                    <a:pt x="3774440" y="318770"/>
                  </a:lnTo>
                  <a:lnTo>
                    <a:pt x="3694430" y="318770"/>
                  </a:lnTo>
                  <a:lnTo>
                    <a:pt x="3749040" y="0"/>
                  </a:lnTo>
                  <a:lnTo>
                    <a:pt x="3723640" y="0"/>
                  </a:lnTo>
                  <a:lnTo>
                    <a:pt x="3667760" y="318770"/>
                  </a:lnTo>
                  <a:lnTo>
                    <a:pt x="3589020" y="318770"/>
                  </a:lnTo>
                  <a:lnTo>
                    <a:pt x="3632200" y="0"/>
                  </a:lnTo>
                  <a:lnTo>
                    <a:pt x="3606800" y="0"/>
                  </a:lnTo>
                  <a:lnTo>
                    <a:pt x="3562350" y="318770"/>
                  </a:lnTo>
                  <a:lnTo>
                    <a:pt x="3483610" y="318770"/>
                  </a:lnTo>
                  <a:lnTo>
                    <a:pt x="3517900" y="0"/>
                  </a:lnTo>
                  <a:lnTo>
                    <a:pt x="3491230" y="0"/>
                  </a:lnTo>
                  <a:lnTo>
                    <a:pt x="3458210" y="318770"/>
                  </a:lnTo>
                  <a:lnTo>
                    <a:pt x="3380740" y="318770"/>
                  </a:lnTo>
                  <a:lnTo>
                    <a:pt x="3402330" y="0"/>
                  </a:lnTo>
                  <a:lnTo>
                    <a:pt x="3376930" y="0"/>
                  </a:lnTo>
                  <a:lnTo>
                    <a:pt x="3355340" y="318770"/>
                  </a:lnTo>
                  <a:lnTo>
                    <a:pt x="3276600" y="318770"/>
                  </a:lnTo>
                  <a:lnTo>
                    <a:pt x="3289300" y="0"/>
                  </a:lnTo>
                  <a:lnTo>
                    <a:pt x="3263900" y="0"/>
                  </a:lnTo>
                  <a:lnTo>
                    <a:pt x="3251200" y="318770"/>
                  </a:lnTo>
                  <a:lnTo>
                    <a:pt x="3175000" y="318770"/>
                  </a:lnTo>
                  <a:lnTo>
                    <a:pt x="3175000" y="0"/>
                  </a:lnTo>
                  <a:lnTo>
                    <a:pt x="3149600" y="0"/>
                  </a:lnTo>
                  <a:lnTo>
                    <a:pt x="3149600" y="318770"/>
                  </a:lnTo>
                  <a:lnTo>
                    <a:pt x="3073400" y="318770"/>
                  </a:lnTo>
                  <a:lnTo>
                    <a:pt x="3060700" y="0"/>
                  </a:lnTo>
                  <a:lnTo>
                    <a:pt x="3035300" y="0"/>
                  </a:lnTo>
                  <a:lnTo>
                    <a:pt x="3048000" y="318770"/>
                  </a:lnTo>
                  <a:lnTo>
                    <a:pt x="2970530" y="318770"/>
                  </a:lnTo>
                  <a:lnTo>
                    <a:pt x="2947670" y="0"/>
                  </a:lnTo>
                  <a:lnTo>
                    <a:pt x="2922270" y="0"/>
                  </a:lnTo>
                  <a:lnTo>
                    <a:pt x="2943860" y="318770"/>
                  </a:lnTo>
                  <a:lnTo>
                    <a:pt x="2866390" y="318770"/>
                  </a:lnTo>
                  <a:lnTo>
                    <a:pt x="2833370" y="0"/>
                  </a:lnTo>
                  <a:lnTo>
                    <a:pt x="2806700" y="0"/>
                  </a:lnTo>
                  <a:lnTo>
                    <a:pt x="2840990" y="318770"/>
                  </a:lnTo>
                  <a:lnTo>
                    <a:pt x="2762250" y="318770"/>
                  </a:lnTo>
                  <a:lnTo>
                    <a:pt x="2717800" y="0"/>
                  </a:lnTo>
                  <a:lnTo>
                    <a:pt x="2692400" y="0"/>
                  </a:lnTo>
                  <a:lnTo>
                    <a:pt x="2736850" y="318770"/>
                  </a:lnTo>
                  <a:lnTo>
                    <a:pt x="2658110" y="318770"/>
                  </a:lnTo>
                  <a:lnTo>
                    <a:pt x="2600960" y="0"/>
                  </a:lnTo>
                  <a:lnTo>
                    <a:pt x="2575560" y="0"/>
                  </a:lnTo>
                  <a:lnTo>
                    <a:pt x="2630170" y="318770"/>
                  </a:lnTo>
                  <a:lnTo>
                    <a:pt x="2550160" y="318770"/>
                  </a:lnTo>
                  <a:lnTo>
                    <a:pt x="2482850" y="0"/>
                  </a:lnTo>
                  <a:lnTo>
                    <a:pt x="2457450" y="0"/>
                  </a:lnTo>
                  <a:lnTo>
                    <a:pt x="2524760" y="318770"/>
                  </a:lnTo>
                  <a:lnTo>
                    <a:pt x="2443480" y="318770"/>
                  </a:lnTo>
                  <a:lnTo>
                    <a:pt x="2363470" y="0"/>
                  </a:lnTo>
                  <a:lnTo>
                    <a:pt x="2336800" y="0"/>
                  </a:lnTo>
                  <a:lnTo>
                    <a:pt x="2416810" y="318770"/>
                  </a:lnTo>
                  <a:lnTo>
                    <a:pt x="2334260" y="318770"/>
                  </a:lnTo>
                  <a:lnTo>
                    <a:pt x="2241550" y="0"/>
                  </a:lnTo>
                  <a:lnTo>
                    <a:pt x="2214880" y="0"/>
                  </a:lnTo>
                  <a:lnTo>
                    <a:pt x="2306320" y="318770"/>
                  </a:lnTo>
                  <a:lnTo>
                    <a:pt x="2221230" y="318770"/>
                  </a:lnTo>
                  <a:lnTo>
                    <a:pt x="2117090" y="0"/>
                  </a:lnTo>
                  <a:lnTo>
                    <a:pt x="2090420" y="0"/>
                  </a:lnTo>
                  <a:lnTo>
                    <a:pt x="2194560" y="318770"/>
                  </a:lnTo>
                  <a:lnTo>
                    <a:pt x="2106930" y="318770"/>
                  </a:lnTo>
                  <a:lnTo>
                    <a:pt x="1990090" y="0"/>
                  </a:lnTo>
                  <a:lnTo>
                    <a:pt x="1963420" y="0"/>
                  </a:lnTo>
                  <a:lnTo>
                    <a:pt x="2080260" y="318770"/>
                  </a:lnTo>
                  <a:lnTo>
                    <a:pt x="1990090" y="318770"/>
                  </a:lnTo>
                  <a:lnTo>
                    <a:pt x="1860550" y="0"/>
                  </a:lnTo>
                  <a:lnTo>
                    <a:pt x="1832610" y="0"/>
                  </a:lnTo>
                  <a:lnTo>
                    <a:pt x="1960880" y="318770"/>
                  </a:lnTo>
                  <a:lnTo>
                    <a:pt x="1868170" y="318770"/>
                  </a:lnTo>
                  <a:lnTo>
                    <a:pt x="1725930" y="0"/>
                  </a:lnTo>
                  <a:lnTo>
                    <a:pt x="1697990" y="0"/>
                  </a:lnTo>
                  <a:lnTo>
                    <a:pt x="1840230" y="318770"/>
                  </a:lnTo>
                  <a:lnTo>
                    <a:pt x="1743710" y="318770"/>
                  </a:lnTo>
                  <a:lnTo>
                    <a:pt x="1588770" y="0"/>
                  </a:lnTo>
                  <a:lnTo>
                    <a:pt x="1559560" y="0"/>
                  </a:lnTo>
                  <a:lnTo>
                    <a:pt x="1715770" y="318770"/>
                  </a:lnTo>
                  <a:lnTo>
                    <a:pt x="1615440" y="318770"/>
                  </a:lnTo>
                  <a:lnTo>
                    <a:pt x="1445260" y="0"/>
                  </a:lnTo>
                  <a:lnTo>
                    <a:pt x="1416050" y="0"/>
                  </a:lnTo>
                  <a:lnTo>
                    <a:pt x="1584960" y="318770"/>
                  </a:lnTo>
                  <a:lnTo>
                    <a:pt x="1480820" y="318770"/>
                  </a:lnTo>
                  <a:lnTo>
                    <a:pt x="1296670" y="0"/>
                  </a:lnTo>
                  <a:lnTo>
                    <a:pt x="1267460" y="0"/>
                  </a:lnTo>
                  <a:lnTo>
                    <a:pt x="1451610" y="318770"/>
                  </a:lnTo>
                  <a:lnTo>
                    <a:pt x="1342390" y="318770"/>
                  </a:lnTo>
                  <a:lnTo>
                    <a:pt x="1143000" y="0"/>
                  </a:lnTo>
                  <a:lnTo>
                    <a:pt x="1112520" y="0"/>
                  </a:lnTo>
                  <a:lnTo>
                    <a:pt x="1310640" y="318770"/>
                  </a:lnTo>
                  <a:lnTo>
                    <a:pt x="1196340" y="318770"/>
                  </a:lnTo>
                  <a:lnTo>
                    <a:pt x="981710" y="0"/>
                  </a:lnTo>
                  <a:lnTo>
                    <a:pt x="949960" y="0"/>
                  </a:lnTo>
                  <a:lnTo>
                    <a:pt x="1165860" y="318770"/>
                  </a:lnTo>
                  <a:lnTo>
                    <a:pt x="1043940" y="318770"/>
                  </a:lnTo>
                  <a:lnTo>
                    <a:pt x="811530" y="0"/>
                  </a:lnTo>
                  <a:lnTo>
                    <a:pt x="781050" y="0"/>
                  </a:lnTo>
                  <a:lnTo>
                    <a:pt x="1010920" y="318770"/>
                  </a:lnTo>
                  <a:lnTo>
                    <a:pt x="882650" y="318770"/>
                  </a:lnTo>
                  <a:lnTo>
                    <a:pt x="633730" y="0"/>
                  </a:lnTo>
                  <a:lnTo>
                    <a:pt x="601980" y="0"/>
                  </a:lnTo>
                  <a:lnTo>
                    <a:pt x="850900" y="318770"/>
                  </a:lnTo>
                  <a:lnTo>
                    <a:pt x="712470" y="318770"/>
                  </a:lnTo>
                  <a:lnTo>
                    <a:pt x="447040" y="0"/>
                  </a:lnTo>
                  <a:lnTo>
                    <a:pt x="412750" y="0"/>
                  </a:lnTo>
                  <a:lnTo>
                    <a:pt x="679450" y="318770"/>
                  </a:lnTo>
                  <a:lnTo>
                    <a:pt x="533400" y="318770"/>
                  </a:lnTo>
                  <a:lnTo>
                    <a:pt x="247650" y="0"/>
                  </a:lnTo>
                  <a:lnTo>
                    <a:pt x="213360" y="0"/>
                  </a:lnTo>
                  <a:lnTo>
                    <a:pt x="500380" y="318770"/>
                  </a:lnTo>
                  <a:lnTo>
                    <a:pt x="341630" y="318770"/>
                  </a:lnTo>
                  <a:lnTo>
                    <a:pt x="35560" y="0"/>
                  </a:lnTo>
                  <a:lnTo>
                    <a:pt x="0" y="0"/>
                  </a:lnTo>
                  <a:lnTo>
                    <a:pt x="318770" y="328930"/>
                  </a:lnTo>
                  <a:lnTo>
                    <a:pt x="318770" y="487680"/>
                  </a:lnTo>
                  <a:lnTo>
                    <a:pt x="0" y="180340"/>
                  </a:lnTo>
                  <a:lnTo>
                    <a:pt x="0" y="214630"/>
                  </a:lnTo>
                  <a:lnTo>
                    <a:pt x="318770" y="521970"/>
                  </a:lnTo>
                  <a:lnTo>
                    <a:pt x="318770" y="673100"/>
                  </a:lnTo>
                  <a:lnTo>
                    <a:pt x="0" y="387350"/>
                  </a:lnTo>
                  <a:lnTo>
                    <a:pt x="0" y="420370"/>
                  </a:lnTo>
                  <a:lnTo>
                    <a:pt x="318770" y="707390"/>
                  </a:lnTo>
                  <a:lnTo>
                    <a:pt x="318770" y="848360"/>
                  </a:lnTo>
                  <a:lnTo>
                    <a:pt x="0" y="581660"/>
                  </a:lnTo>
                  <a:lnTo>
                    <a:pt x="0" y="614680"/>
                  </a:lnTo>
                  <a:lnTo>
                    <a:pt x="318770" y="880110"/>
                  </a:lnTo>
                  <a:lnTo>
                    <a:pt x="318770" y="1012190"/>
                  </a:lnTo>
                  <a:lnTo>
                    <a:pt x="0" y="764540"/>
                  </a:lnTo>
                  <a:lnTo>
                    <a:pt x="0" y="796290"/>
                  </a:lnTo>
                  <a:lnTo>
                    <a:pt x="318770" y="1045210"/>
                  </a:lnTo>
                  <a:lnTo>
                    <a:pt x="318770" y="1168400"/>
                  </a:lnTo>
                  <a:lnTo>
                    <a:pt x="0" y="938530"/>
                  </a:lnTo>
                  <a:lnTo>
                    <a:pt x="0" y="969010"/>
                  </a:lnTo>
                  <a:lnTo>
                    <a:pt x="318770" y="1200150"/>
                  </a:lnTo>
                  <a:lnTo>
                    <a:pt x="318770" y="1315720"/>
                  </a:lnTo>
                  <a:lnTo>
                    <a:pt x="0" y="1102360"/>
                  </a:lnTo>
                  <a:lnTo>
                    <a:pt x="0" y="1134110"/>
                  </a:lnTo>
                  <a:lnTo>
                    <a:pt x="318770" y="1347470"/>
                  </a:lnTo>
                  <a:lnTo>
                    <a:pt x="318770" y="1457960"/>
                  </a:lnTo>
                  <a:lnTo>
                    <a:pt x="0" y="1259840"/>
                  </a:lnTo>
                  <a:lnTo>
                    <a:pt x="0" y="1290320"/>
                  </a:lnTo>
                  <a:lnTo>
                    <a:pt x="318770" y="1488440"/>
                  </a:lnTo>
                  <a:lnTo>
                    <a:pt x="318770" y="1593850"/>
                  </a:lnTo>
                  <a:lnTo>
                    <a:pt x="0" y="1410970"/>
                  </a:lnTo>
                  <a:lnTo>
                    <a:pt x="0" y="1440180"/>
                  </a:lnTo>
                  <a:lnTo>
                    <a:pt x="318770" y="1624330"/>
                  </a:lnTo>
                  <a:lnTo>
                    <a:pt x="318770" y="1724660"/>
                  </a:lnTo>
                  <a:lnTo>
                    <a:pt x="0" y="1555750"/>
                  </a:lnTo>
                  <a:lnTo>
                    <a:pt x="0" y="1583690"/>
                  </a:lnTo>
                  <a:lnTo>
                    <a:pt x="318770" y="1752600"/>
                  </a:lnTo>
                  <a:lnTo>
                    <a:pt x="318770" y="1849120"/>
                  </a:lnTo>
                  <a:lnTo>
                    <a:pt x="0" y="1694180"/>
                  </a:lnTo>
                  <a:lnTo>
                    <a:pt x="0" y="1723390"/>
                  </a:lnTo>
                  <a:lnTo>
                    <a:pt x="318770" y="1878330"/>
                  </a:lnTo>
                  <a:lnTo>
                    <a:pt x="318770" y="1971040"/>
                  </a:lnTo>
                  <a:lnTo>
                    <a:pt x="0" y="1828800"/>
                  </a:lnTo>
                  <a:lnTo>
                    <a:pt x="0" y="1856740"/>
                  </a:lnTo>
                  <a:lnTo>
                    <a:pt x="318770" y="1998980"/>
                  </a:lnTo>
                  <a:lnTo>
                    <a:pt x="318770" y="2087880"/>
                  </a:lnTo>
                  <a:lnTo>
                    <a:pt x="0" y="1959610"/>
                  </a:lnTo>
                  <a:lnTo>
                    <a:pt x="0" y="1987550"/>
                  </a:lnTo>
                  <a:lnTo>
                    <a:pt x="318770" y="2115820"/>
                  </a:lnTo>
                  <a:lnTo>
                    <a:pt x="318770" y="2200910"/>
                  </a:lnTo>
                  <a:lnTo>
                    <a:pt x="0" y="2086610"/>
                  </a:lnTo>
                  <a:lnTo>
                    <a:pt x="0" y="2113280"/>
                  </a:lnTo>
                  <a:lnTo>
                    <a:pt x="318770" y="2230120"/>
                  </a:lnTo>
                  <a:lnTo>
                    <a:pt x="318770" y="2313940"/>
                  </a:lnTo>
                  <a:lnTo>
                    <a:pt x="0" y="2209800"/>
                  </a:lnTo>
                  <a:lnTo>
                    <a:pt x="0" y="2236470"/>
                  </a:lnTo>
                  <a:lnTo>
                    <a:pt x="318770" y="2340610"/>
                  </a:lnTo>
                  <a:lnTo>
                    <a:pt x="318770" y="2421890"/>
                  </a:lnTo>
                  <a:lnTo>
                    <a:pt x="0" y="2331720"/>
                  </a:lnTo>
                  <a:lnTo>
                    <a:pt x="0" y="2357120"/>
                  </a:lnTo>
                  <a:lnTo>
                    <a:pt x="318770" y="2448560"/>
                  </a:lnTo>
                  <a:lnTo>
                    <a:pt x="318770" y="2528570"/>
                  </a:lnTo>
                  <a:lnTo>
                    <a:pt x="0" y="2449830"/>
                  </a:lnTo>
                  <a:lnTo>
                    <a:pt x="0" y="2475230"/>
                  </a:lnTo>
                  <a:lnTo>
                    <a:pt x="318770" y="2555240"/>
                  </a:lnTo>
                  <a:lnTo>
                    <a:pt x="318770" y="2633980"/>
                  </a:lnTo>
                  <a:lnTo>
                    <a:pt x="0" y="2566670"/>
                  </a:lnTo>
                  <a:lnTo>
                    <a:pt x="0" y="2592070"/>
                  </a:lnTo>
                  <a:lnTo>
                    <a:pt x="318770" y="2659380"/>
                  </a:lnTo>
                  <a:lnTo>
                    <a:pt x="318770" y="2736850"/>
                  </a:lnTo>
                  <a:lnTo>
                    <a:pt x="0" y="2680970"/>
                  </a:lnTo>
                  <a:lnTo>
                    <a:pt x="0" y="2706370"/>
                  </a:lnTo>
                  <a:lnTo>
                    <a:pt x="318770" y="2762250"/>
                  </a:lnTo>
                  <a:lnTo>
                    <a:pt x="318770" y="2837180"/>
                  </a:lnTo>
                  <a:lnTo>
                    <a:pt x="0" y="2794000"/>
                  </a:lnTo>
                  <a:lnTo>
                    <a:pt x="0" y="2819400"/>
                  </a:lnTo>
                  <a:lnTo>
                    <a:pt x="318770" y="2865120"/>
                  </a:lnTo>
                  <a:lnTo>
                    <a:pt x="318770" y="2938780"/>
                  </a:lnTo>
                  <a:lnTo>
                    <a:pt x="0" y="2905760"/>
                  </a:lnTo>
                  <a:lnTo>
                    <a:pt x="0" y="2931160"/>
                  </a:lnTo>
                  <a:lnTo>
                    <a:pt x="318770" y="2965450"/>
                  </a:lnTo>
                  <a:lnTo>
                    <a:pt x="318770" y="3039110"/>
                  </a:lnTo>
                  <a:lnTo>
                    <a:pt x="0" y="3017520"/>
                  </a:lnTo>
                  <a:lnTo>
                    <a:pt x="0" y="3042920"/>
                  </a:lnTo>
                  <a:lnTo>
                    <a:pt x="318770" y="3064510"/>
                  </a:lnTo>
                  <a:lnTo>
                    <a:pt x="318770" y="3138170"/>
                  </a:lnTo>
                  <a:lnTo>
                    <a:pt x="0" y="3128010"/>
                  </a:lnTo>
                  <a:lnTo>
                    <a:pt x="0" y="3153410"/>
                  </a:lnTo>
                  <a:lnTo>
                    <a:pt x="318770" y="3164840"/>
                  </a:lnTo>
                  <a:lnTo>
                    <a:pt x="318770" y="3238500"/>
                  </a:lnTo>
                  <a:lnTo>
                    <a:pt x="0" y="3238500"/>
                  </a:lnTo>
                  <a:lnTo>
                    <a:pt x="0" y="3263900"/>
                  </a:lnTo>
                  <a:lnTo>
                    <a:pt x="318770" y="3263900"/>
                  </a:lnTo>
                  <a:lnTo>
                    <a:pt x="318770" y="3337560"/>
                  </a:lnTo>
                  <a:lnTo>
                    <a:pt x="0" y="3348990"/>
                  </a:lnTo>
                  <a:lnTo>
                    <a:pt x="0" y="3374390"/>
                  </a:lnTo>
                  <a:lnTo>
                    <a:pt x="318770" y="3362960"/>
                  </a:lnTo>
                  <a:lnTo>
                    <a:pt x="318770" y="3436620"/>
                  </a:lnTo>
                  <a:lnTo>
                    <a:pt x="0" y="3459480"/>
                  </a:lnTo>
                  <a:lnTo>
                    <a:pt x="0" y="3484880"/>
                  </a:lnTo>
                  <a:lnTo>
                    <a:pt x="318770" y="3463290"/>
                  </a:lnTo>
                  <a:lnTo>
                    <a:pt x="318770" y="3536950"/>
                  </a:lnTo>
                  <a:lnTo>
                    <a:pt x="0" y="3571240"/>
                  </a:lnTo>
                  <a:lnTo>
                    <a:pt x="0" y="3596640"/>
                  </a:lnTo>
                  <a:lnTo>
                    <a:pt x="318770" y="3563620"/>
                  </a:lnTo>
                  <a:lnTo>
                    <a:pt x="318770" y="3637280"/>
                  </a:lnTo>
                  <a:lnTo>
                    <a:pt x="0" y="3683000"/>
                  </a:lnTo>
                  <a:lnTo>
                    <a:pt x="0" y="3708400"/>
                  </a:lnTo>
                  <a:lnTo>
                    <a:pt x="318770" y="3663950"/>
                  </a:lnTo>
                  <a:lnTo>
                    <a:pt x="318770" y="3738880"/>
                  </a:lnTo>
                  <a:lnTo>
                    <a:pt x="0" y="3796030"/>
                  </a:lnTo>
                  <a:lnTo>
                    <a:pt x="0" y="3821430"/>
                  </a:lnTo>
                  <a:lnTo>
                    <a:pt x="318770" y="3765550"/>
                  </a:lnTo>
                  <a:lnTo>
                    <a:pt x="318770" y="3843020"/>
                  </a:lnTo>
                  <a:lnTo>
                    <a:pt x="0" y="3910330"/>
                  </a:lnTo>
                  <a:lnTo>
                    <a:pt x="0" y="3935730"/>
                  </a:lnTo>
                  <a:lnTo>
                    <a:pt x="318770" y="3868420"/>
                  </a:lnTo>
                  <a:lnTo>
                    <a:pt x="318770" y="3947160"/>
                  </a:lnTo>
                  <a:lnTo>
                    <a:pt x="0" y="4027170"/>
                  </a:lnTo>
                  <a:lnTo>
                    <a:pt x="0" y="4052570"/>
                  </a:lnTo>
                  <a:lnTo>
                    <a:pt x="318770" y="3972560"/>
                  </a:lnTo>
                  <a:lnTo>
                    <a:pt x="318770" y="4052570"/>
                  </a:lnTo>
                  <a:lnTo>
                    <a:pt x="0" y="4145280"/>
                  </a:lnTo>
                  <a:lnTo>
                    <a:pt x="0" y="4170680"/>
                  </a:lnTo>
                  <a:lnTo>
                    <a:pt x="318770" y="4080510"/>
                  </a:lnTo>
                  <a:lnTo>
                    <a:pt x="318770" y="4161790"/>
                  </a:lnTo>
                  <a:lnTo>
                    <a:pt x="0" y="4265930"/>
                  </a:lnTo>
                  <a:lnTo>
                    <a:pt x="0" y="4292600"/>
                  </a:lnTo>
                  <a:lnTo>
                    <a:pt x="318770" y="4188460"/>
                  </a:lnTo>
                  <a:lnTo>
                    <a:pt x="318770" y="4272280"/>
                  </a:lnTo>
                  <a:lnTo>
                    <a:pt x="0" y="4389120"/>
                  </a:lnTo>
                  <a:lnTo>
                    <a:pt x="0" y="4415790"/>
                  </a:lnTo>
                  <a:lnTo>
                    <a:pt x="318770" y="4300220"/>
                  </a:lnTo>
                  <a:lnTo>
                    <a:pt x="318770" y="4385310"/>
                  </a:lnTo>
                  <a:lnTo>
                    <a:pt x="0" y="4514850"/>
                  </a:lnTo>
                  <a:lnTo>
                    <a:pt x="0" y="4542790"/>
                  </a:lnTo>
                  <a:lnTo>
                    <a:pt x="318770" y="4414520"/>
                  </a:lnTo>
                  <a:lnTo>
                    <a:pt x="318770" y="4503420"/>
                  </a:lnTo>
                  <a:lnTo>
                    <a:pt x="0" y="4645660"/>
                  </a:lnTo>
                  <a:lnTo>
                    <a:pt x="0" y="4673600"/>
                  </a:lnTo>
                  <a:lnTo>
                    <a:pt x="318770" y="4531360"/>
                  </a:lnTo>
                  <a:lnTo>
                    <a:pt x="318770" y="4624070"/>
                  </a:lnTo>
                  <a:lnTo>
                    <a:pt x="0" y="4779010"/>
                  </a:lnTo>
                  <a:lnTo>
                    <a:pt x="0" y="4808220"/>
                  </a:lnTo>
                  <a:lnTo>
                    <a:pt x="318770" y="4652010"/>
                  </a:lnTo>
                  <a:lnTo>
                    <a:pt x="318770" y="4748530"/>
                  </a:lnTo>
                  <a:lnTo>
                    <a:pt x="0" y="4918710"/>
                  </a:lnTo>
                  <a:lnTo>
                    <a:pt x="0" y="4946650"/>
                  </a:lnTo>
                  <a:lnTo>
                    <a:pt x="318770" y="4777740"/>
                  </a:lnTo>
                  <a:lnTo>
                    <a:pt x="318770" y="4878070"/>
                  </a:lnTo>
                  <a:lnTo>
                    <a:pt x="0" y="5062220"/>
                  </a:lnTo>
                  <a:lnTo>
                    <a:pt x="0" y="5091430"/>
                  </a:lnTo>
                  <a:lnTo>
                    <a:pt x="318770" y="4907280"/>
                  </a:lnTo>
                  <a:lnTo>
                    <a:pt x="318770" y="5012690"/>
                  </a:lnTo>
                  <a:lnTo>
                    <a:pt x="0" y="5212080"/>
                  </a:lnTo>
                  <a:lnTo>
                    <a:pt x="0" y="5242560"/>
                  </a:lnTo>
                  <a:lnTo>
                    <a:pt x="318770" y="5044440"/>
                  </a:lnTo>
                  <a:lnTo>
                    <a:pt x="318770" y="5154930"/>
                  </a:lnTo>
                  <a:lnTo>
                    <a:pt x="0" y="5368290"/>
                  </a:lnTo>
                  <a:lnTo>
                    <a:pt x="0" y="5400040"/>
                  </a:lnTo>
                  <a:lnTo>
                    <a:pt x="318770" y="5185410"/>
                  </a:lnTo>
                  <a:lnTo>
                    <a:pt x="318770" y="5300980"/>
                  </a:lnTo>
                  <a:lnTo>
                    <a:pt x="0" y="5533390"/>
                  </a:lnTo>
                  <a:lnTo>
                    <a:pt x="0" y="5563870"/>
                  </a:lnTo>
                  <a:lnTo>
                    <a:pt x="318770" y="5334000"/>
                  </a:lnTo>
                  <a:lnTo>
                    <a:pt x="318770" y="5458460"/>
                  </a:lnTo>
                  <a:lnTo>
                    <a:pt x="0" y="5706110"/>
                  </a:lnTo>
                  <a:lnTo>
                    <a:pt x="0" y="5737860"/>
                  </a:lnTo>
                  <a:lnTo>
                    <a:pt x="318770" y="5490210"/>
                  </a:lnTo>
                  <a:lnTo>
                    <a:pt x="318770" y="5622290"/>
                  </a:lnTo>
                  <a:lnTo>
                    <a:pt x="0" y="5887720"/>
                  </a:lnTo>
                  <a:lnTo>
                    <a:pt x="0" y="5920740"/>
                  </a:lnTo>
                  <a:lnTo>
                    <a:pt x="318770" y="5655310"/>
                  </a:lnTo>
                  <a:lnTo>
                    <a:pt x="318770" y="5796280"/>
                  </a:lnTo>
                  <a:lnTo>
                    <a:pt x="0" y="6082030"/>
                  </a:lnTo>
                  <a:lnTo>
                    <a:pt x="0" y="6115050"/>
                  </a:lnTo>
                  <a:lnTo>
                    <a:pt x="318770" y="5829300"/>
                  </a:lnTo>
                  <a:lnTo>
                    <a:pt x="318770" y="5991860"/>
                  </a:lnTo>
                  <a:lnTo>
                    <a:pt x="0" y="6300470"/>
                  </a:lnTo>
                  <a:lnTo>
                    <a:pt x="0" y="6334760"/>
                  </a:lnTo>
                  <a:lnTo>
                    <a:pt x="327660" y="6019800"/>
                  </a:lnTo>
                  <a:lnTo>
                    <a:pt x="474980" y="6019800"/>
                  </a:lnTo>
                  <a:lnTo>
                    <a:pt x="157480" y="6350000"/>
                  </a:lnTo>
                  <a:lnTo>
                    <a:pt x="193040" y="6350000"/>
                  </a:lnTo>
                  <a:lnTo>
                    <a:pt x="510540" y="6019800"/>
                  </a:lnTo>
                  <a:lnTo>
                    <a:pt x="655320" y="6019800"/>
                  </a:lnTo>
                  <a:lnTo>
                    <a:pt x="359410" y="6350000"/>
                  </a:lnTo>
                  <a:lnTo>
                    <a:pt x="393700" y="6350000"/>
                  </a:lnTo>
                  <a:lnTo>
                    <a:pt x="689610" y="6019800"/>
                  </a:lnTo>
                  <a:lnTo>
                    <a:pt x="825500" y="6019800"/>
                  </a:lnTo>
                  <a:lnTo>
                    <a:pt x="549910" y="6350000"/>
                  </a:lnTo>
                  <a:lnTo>
                    <a:pt x="582930" y="6350000"/>
                  </a:lnTo>
                  <a:lnTo>
                    <a:pt x="858520" y="6019800"/>
                  </a:lnTo>
                  <a:lnTo>
                    <a:pt x="986790" y="6019800"/>
                  </a:lnTo>
                  <a:lnTo>
                    <a:pt x="728980" y="6350000"/>
                  </a:lnTo>
                  <a:lnTo>
                    <a:pt x="762000" y="6350000"/>
                  </a:lnTo>
                  <a:lnTo>
                    <a:pt x="1018540" y="6019800"/>
                  </a:lnTo>
                  <a:lnTo>
                    <a:pt x="1137920" y="6019800"/>
                  </a:lnTo>
                  <a:lnTo>
                    <a:pt x="899160" y="6350000"/>
                  </a:lnTo>
                  <a:lnTo>
                    <a:pt x="930910" y="6350000"/>
                  </a:lnTo>
                  <a:lnTo>
                    <a:pt x="1169670" y="6019800"/>
                  </a:lnTo>
                  <a:lnTo>
                    <a:pt x="1282700" y="6019800"/>
                  </a:lnTo>
                  <a:lnTo>
                    <a:pt x="1060450" y="6350000"/>
                  </a:lnTo>
                  <a:lnTo>
                    <a:pt x="1090930" y="6350000"/>
                  </a:lnTo>
                  <a:lnTo>
                    <a:pt x="1313180" y="6019800"/>
                  </a:lnTo>
                  <a:lnTo>
                    <a:pt x="1419860" y="6019800"/>
                  </a:lnTo>
                  <a:lnTo>
                    <a:pt x="1214120" y="6350000"/>
                  </a:lnTo>
                  <a:lnTo>
                    <a:pt x="1244600" y="6350000"/>
                  </a:lnTo>
                  <a:lnTo>
                    <a:pt x="1450340" y="6019800"/>
                  </a:lnTo>
                  <a:lnTo>
                    <a:pt x="1551940" y="6019800"/>
                  </a:lnTo>
                  <a:lnTo>
                    <a:pt x="1361440" y="6350000"/>
                  </a:lnTo>
                  <a:lnTo>
                    <a:pt x="1390650" y="6350000"/>
                  </a:lnTo>
                  <a:lnTo>
                    <a:pt x="1581150" y="6019800"/>
                  </a:lnTo>
                  <a:lnTo>
                    <a:pt x="1677670" y="6019800"/>
                  </a:lnTo>
                  <a:lnTo>
                    <a:pt x="1502410" y="6350000"/>
                  </a:lnTo>
                  <a:lnTo>
                    <a:pt x="1531620" y="6350000"/>
                  </a:lnTo>
                  <a:lnTo>
                    <a:pt x="1706880" y="6019800"/>
                  </a:lnTo>
                  <a:lnTo>
                    <a:pt x="1799590" y="6019800"/>
                  </a:lnTo>
                  <a:lnTo>
                    <a:pt x="1639570" y="6350000"/>
                  </a:lnTo>
                  <a:lnTo>
                    <a:pt x="1667510" y="6350000"/>
                  </a:lnTo>
                  <a:lnTo>
                    <a:pt x="1827530" y="6019800"/>
                  </a:lnTo>
                  <a:lnTo>
                    <a:pt x="1917700" y="6019800"/>
                  </a:lnTo>
                  <a:lnTo>
                    <a:pt x="1771650" y="6350000"/>
                  </a:lnTo>
                  <a:lnTo>
                    <a:pt x="1798320" y="6350000"/>
                  </a:lnTo>
                  <a:lnTo>
                    <a:pt x="1945640" y="6019800"/>
                  </a:lnTo>
                  <a:lnTo>
                    <a:pt x="2032000" y="6019800"/>
                  </a:lnTo>
                  <a:lnTo>
                    <a:pt x="1898650" y="6350000"/>
                  </a:lnTo>
                  <a:lnTo>
                    <a:pt x="1926590" y="6350000"/>
                  </a:lnTo>
                  <a:lnTo>
                    <a:pt x="2058670" y="6019800"/>
                  </a:lnTo>
                  <a:lnTo>
                    <a:pt x="2142490" y="6019800"/>
                  </a:lnTo>
                  <a:lnTo>
                    <a:pt x="2023110" y="6350000"/>
                  </a:lnTo>
                  <a:lnTo>
                    <a:pt x="2049781" y="6350000"/>
                  </a:lnTo>
                  <a:lnTo>
                    <a:pt x="2169160" y="6019800"/>
                  </a:lnTo>
                  <a:lnTo>
                    <a:pt x="2250440" y="6019800"/>
                  </a:lnTo>
                  <a:lnTo>
                    <a:pt x="2143760" y="6350000"/>
                  </a:lnTo>
                  <a:lnTo>
                    <a:pt x="2170431" y="6350000"/>
                  </a:lnTo>
                  <a:lnTo>
                    <a:pt x="2277110" y="6019800"/>
                  </a:lnTo>
                  <a:lnTo>
                    <a:pt x="2355850" y="6019800"/>
                  </a:lnTo>
                  <a:lnTo>
                    <a:pt x="2261870" y="6350000"/>
                  </a:lnTo>
                  <a:lnTo>
                    <a:pt x="2288541" y="6350000"/>
                  </a:lnTo>
                  <a:lnTo>
                    <a:pt x="2382520" y="6019800"/>
                  </a:lnTo>
                  <a:lnTo>
                    <a:pt x="2459991" y="6019800"/>
                  </a:lnTo>
                  <a:lnTo>
                    <a:pt x="2377441" y="6350000"/>
                  </a:lnTo>
                  <a:lnTo>
                    <a:pt x="2404111" y="6350000"/>
                  </a:lnTo>
                  <a:lnTo>
                    <a:pt x="2486661" y="6019800"/>
                  </a:lnTo>
                  <a:lnTo>
                    <a:pt x="2561591" y="6019800"/>
                  </a:lnTo>
                  <a:lnTo>
                    <a:pt x="2491741" y="6350000"/>
                  </a:lnTo>
                  <a:lnTo>
                    <a:pt x="2517141" y="6350000"/>
                  </a:lnTo>
                  <a:lnTo>
                    <a:pt x="2588261" y="6019800"/>
                  </a:lnTo>
                  <a:lnTo>
                    <a:pt x="2661921" y="6019800"/>
                  </a:lnTo>
                  <a:lnTo>
                    <a:pt x="2603501" y="6350000"/>
                  </a:lnTo>
                  <a:lnTo>
                    <a:pt x="2630171" y="6350000"/>
                  </a:lnTo>
                  <a:lnTo>
                    <a:pt x="2687321" y="6019800"/>
                  </a:lnTo>
                  <a:lnTo>
                    <a:pt x="2760981" y="6019800"/>
                  </a:lnTo>
                  <a:lnTo>
                    <a:pt x="2715261" y="6350000"/>
                  </a:lnTo>
                  <a:lnTo>
                    <a:pt x="2740661" y="6350000"/>
                  </a:lnTo>
                  <a:lnTo>
                    <a:pt x="2786381" y="6019800"/>
                  </a:lnTo>
                  <a:lnTo>
                    <a:pt x="2858771" y="6019800"/>
                  </a:lnTo>
                  <a:lnTo>
                    <a:pt x="2824481" y="6350000"/>
                  </a:lnTo>
                  <a:lnTo>
                    <a:pt x="2849881" y="6350000"/>
                  </a:lnTo>
                  <a:lnTo>
                    <a:pt x="2884171" y="6019800"/>
                  </a:lnTo>
                  <a:lnTo>
                    <a:pt x="2956561" y="6019800"/>
                  </a:lnTo>
                  <a:lnTo>
                    <a:pt x="2933701" y="6350000"/>
                  </a:lnTo>
                  <a:lnTo>
                    <a:pt x="2959101" y="6350000"/>
                  </a:lnTo>
                  <a:lnTo>
                    <a:pt x="2981961" y="6019800"/>
                  </a:lnTo>
                  <a:lnTo>
                    <a:pt x="3053081" y="6019800"/>
                  </a:lnTo>
                  <a:lnTo>
                    <a:pt x="3041651" y="6350000"/>
                  </a:lnTo>
                  <a:lnTo>
                    <a:pt x="3067051" y="6350000"/>
                  </a:lnTo>
                  <a:lnTo>
                    <a:pt x="3078481" y="6019800"/>
                  </a:lnTo>
                  <a:lnTo>
                    <a:pt x="3149601" y="6019800"/>
                  </a:lnTo>
                  <a:lnTo>
                    <a:pt x="3149601" y="6350000"/>
                  </a:lnTo>
                  <a:lnTo>
                    <a:pt x="3175001" y="6350000"/>
                  </a:lnTo>
                  <a:lnTo>
                    <a:pt x="3175001" y="6019800"/>
                  </a:lnTo>
                  <a:lnTo>
                    <a:pt x="3246121" y="6019800"/>
                  </a:lnTo>
                  <a:lnTo>
                    <a:pt x="3257551" y="6350000"/>
                  </a:lnTo>
                  <a:lnTo>
                    <a:pt x="3282951" y="6350000"/>
                  </a:lnTo>
                  <a:lnTo>
                    <a:pt x="3271521" y="6019800"/>
                  </a:lnTo>
                  <a:lnTo>
                    <a:pt x="3342641" y="6019800"/>
                  </a:lnTo>
                  <a:lnTo>
                    <a:pt x="3365501" y="6350000"/>
                  </a:lnTo>
                  <a:lnTo>
                    <a:pt x="3390901" y="6350000"/>
                  </a:lnTo>
                  <a:lnTo>
                    <a:pt x="3368041" y="6019800"/>
                  </a:lnTo>
                  <a:lnTo>
                    <a:pt x="3440431" y="6019800"/>
                  </a:lnTo>
                  <a:lnTo>
                    <a:pt x="3474721" y="6350000"/>
                  </a:lnTo>
                  <a:lnTo>
                    <a:pt x="3500121" y="6350000"/>
                  </a:lnTo>
                  <a:lnTo>
                    <a:pt x="3465831" y="6019800"/>
                  </a:lnTo>
                  <a:lnTo>
                    <a:pt x="3538221" y="6019800"/>
                  </a:lnTo>
                  <a:lnTo>
                    <a:pt x="3583941" y="6350000"/>
                  </a:lnTo>
                  <a:lnTo>
                    <a:pt x="3609341" y="6350000"/>
                  </a:lnTo>
                  <a:lnTo>
                    <a:pt x="3563621" y="6019800"/>
                  </a:lnTo>
                  <a:lnTo>
                    <a:pt x="3637281" y="6019800"/>
                  </a:lnTo>
                  <a:lnTo>
                    <a:pt x="3694431" y="6350000"/>
                  </a:lnTo>
                  <a:lnTo>
                    <a:pt x="3721101" y="6350000"/>
                  </a:lnTo>
                  <a:lnTo>
                    <a:pt x="3662681" y="6019800"/>
                  </a:lnTo>
                  <a:lnTo>
                    <a:pt x="3736341" y="6019800"/>
                  </a:lnTo>
                  <a:lnTo>
                    <a:pt x="3807461" y="6350000"/>
                  </a:lnTo>
                  <a:lnTo>
                    <a:pt x="3832861" y="6350000"/>
                  </a:lnTo>
                  <a:lnTo>
                    <a:pt x="3763011" y="6019800"/>
                  </a:lnTo>
                  <a:lnTo>
                    <a:pt x="3837941" y="6019800"/>
                  </a:lnTo>
                  <a:lnTo>
                    <a:pt x="3920491" y="6350000"/>
                  </a:lnTo>
                  <a:lnTo>
                    <a:pt x="3947161" y="6350000"/>
                  </a:lnTo>
                  <a:lnTo>
                    <a:pt x="3864611" y="6019800"/>
                  </a:lnTo>
                  <a:lnTo>
                    <a:pt x="3942081" y="6019800"/>
                  </a:lnTo>
                  <a:lnTo>
                    <a:pt x="4036061" y="6350000"/>
                  </a:lnTo>
                  <a:lnTo>
                    <a:pt x="4062731" y="6350000"/>
                  </a:lnTo>
                  <a:lnTo>
                    <a:pt x="3968751" y="6019800"/>
                  </a:lnTo>
                  <a:lnTo>
                    <a:pt x="4047491" y="6019800"/>
                  </a:lnTo>
                  <a:lnTo>
                    <a:pt x="4154171" y="6350000"/>
                  </a:lnTo>
                  <a:lnTo>
                    <a:pt x="4180841" y="6350000"/>
                  </a:lnTo>
                  <a:lnTo>
                    <a:pt x="4074161" y="6019800"/>
                  </a:lnTo>
                  <a:lnTo>
                    <a:pt x="4155441" y="6019800"/>
                  </a:lnTo>
                  <a:lnTo>
                    <a:pt x="4274821" y="6350000"/>
                  </a:lnTo>
                  <a:lnTo>
                    <a:pt x="4301491" y="6350000"/>
                  </a:lnTo>
                  <a:lnTo>
                    <a:pt x="4182111" y="6019800"/>
                  </a:lnTo>
                  <a:lnTo>
                    <a:pt x="4265931" y="6019800"/>
                  </a:lnTo>
                  <a:lnTo>
                    <a:pt x="4398011" y="6350000"/>
                  </a:lnTo>
                  <a:lnTo>
                    <a:pt x="4425952" y="6350000"/>
                  </a:lnTo>
                  <a:lnTo>
                    <a:pt x="4292600" y="6019800"/>
                  </a:lnTo>
                  <a:lnTo>
                    <a:pt x="4378960" y="6019800"/>
                  </a:lnTo>
                  <a:lnTo>
                    <a:pt x="4526280" y="6350000"/>
                  </a:lnTo>
                  <a:lnTo>
                    <a:pt x="4552950" y="6350000"/>
                  </a:lnTo>
                  <a:lnTo>
                    <a:pt x="4406900" y="6019800"/>
                  </a:lnTo>
                  <a:lnTo>
                    <a:pt x="4497070" y="6019800"/>
                  </a:lnTo>
                  <a:lnTo>
                    <a:pt x="4657090" y="6350000"/>
                  </a:lnTo>
                  <a:lnTo>
                    <a:pt x="4685030" y="6350000"/>
                  </a:lnTo>
                  <a:lnTo>
                    <a:pt x="4525010" y="6019800"/>
                  </a:lnTo>
                  <a:lnTo>
                    <a:pt x="4617720" y="6019800"/>
                  </a:lnTo>
                  <a:lnTo>
                    <a:pt x="4792980" y="6350000"/>
                  </a:lnTo>
                  <a:lnTo>
                    <a:pt x="4822190" y="6350000"/>
                  </a:lnTo>
                  <a:lnTo>
                    <a:pt x="4646930" y="6019800"/>
                  </a:lnTo>
                  <a:lnTo>
                    <a:pt x="4743450" y="6019800"/>
                  </a:lnTo>
                  <a:lnTo>
                    <a:pt x="4933950" y="6350000"/>
                  </a:lnTo>
                  <a:lnTo>
                    <a:pt x="4963160" y="6350000"/>
                  </a:lnTo>
                  <a:lnTo>
                    <a:pt x="4772660" y="6019800"/>
                  </a:lnTo>
                  <a:lnTo>
                    <a:pt x="4874260" y="6019800"/>
                  </a:lnTo>
                  <a:lnTo>
                    <a:pt x="5080000" y="6350000"/>
                  </a:lnTo>
                  <a:lnTo>
                    <a:pt x="5110480" y="6350000"/>
                  </a:lnTo>
                  <a:lnTo>
                    <a:pt x="4904740" y="6019800"/>
                  </a:lnTo>
                  <a:lnTo>
                    <a:pt x="5011420" y="6019800"/>
                  </a:lnTo>
                  <a:lnTo>
                    <a:pt x="5233670" y="6350000"/>
                  </a:lnTo>
                  <a:lnTo>
                    <a:pt x="5264150" y="6350000"/>
                  </a:lnTo>
                  <a:lnTo>
                    <a:pt x="5041900" y="6019800"/>
                  </a:lnTo>
                  <a:lnTo>
                    <a:pt x="5154930" y="6019800"/>
                  </a:lnTo>
                  <a:lnTo>
                    <a:pt x="5393690" y="6350000"/>
                  </a:lnTo>
                  <a:lnTo>
                    <a:pt x="5425440" y="6350000"/>
                  </a:lnTo>
                  <a:lnTo>
                    <a:pt x="5186680" y="6019800"/>
                  </a:lnTo>
                  <a:lnTo>
                    <a:pt x="5306060" y="6019800"/>
                  </a:lnTo>
                  <a:lnTo>
                    <a:pt x="5562600" y="6350000"/>
                  </a:lnTo>
                  <a:lnTo>
                    <a:pt x="5595620" y="6350000"/>
                  </a:lnTo>
                  <a:lnTo>
                    <a:pt x="5337810" y="6019800"/>
                  </a:lnTo>
                  <a:lnTo>
                    <a:pt x="5466080" y="6019800"/>
                  </a:lnTo>
                  <a:lnTo>
                    <a:pt x="5741670" y="6350000"/>
                  </a:lnTo>
                  <a:lnTo>
                    <a:pt x="5774691" y="6350000"/>
                  </a:lnTo>
                  <a:lnTo>
                    <a:pt x="5499100" y="6019800"/>
                  </a:lnTo>
                  <a:lnTo>
                    <a:pt x="5634990" y="6019800"/>
                  </a:lnTo>
                  <a:lnTo>
                    <a:pt x="5930900" y="6350000"/>
                  </a:lnTo>
                  <a:lnTo>
                    <a:pt x="5965190" y="6350000"/>
                  </a:lnTo>
                  <a:lnTo>
                    <a:pt x="5669280" y="6019800"/>
                  </a:lnTo>
                  <a:lnTo>
                    <a:pt x="5814060" y="6019800"/>
                  </a:lnTo>
                  <a:lnTo>
                    <a:pt x="6131560" y="6350000"/>
                  </a:lnTo>
                  <a:lnTo>
                    <a:pt x="6167120" y="6350000"/>
                  </a:lnTo>
                  <a:lnTo>
                    <a:pt x="5849620" y="6019800"/>
                  </a:lnTo>
                  <a:lnTo>
                    <a:pt x="6007100" y="6019800"/>
                  </a:lnTo>
                  <a:lnTo>
                    <a:pt x="6347460" y="6350000"/>
                  </a:lnTo>
                  <a:lnTo>
                    <a:pt x="6350000" y="6350000"/>
                  </a:lnTo>
                  <a:lnTo>
                    <a:pt x="6350000" y="6311900"/>
                  </a:lnTo>
                  <a:lnTo>
                    <a:pt x="6031230" y="6005830"/>
                  </a:lnTo>
                  <a:lnTo>
                    <a:pt x="6031230" y="5852160"/>
                  </a:lnTo>
                  <a:lnTo>
                    <a:pt x="6350000" y="6137910"/>
                  </a:lnTo>
                  <a:lnTo>
                    <a:pt x="6350000" y="6104890"/>
                  </a:lnTo>
                  <a:lnTo>
                    <a:pt x="6031230" y="5817870"/>
                  </a:lnTo>
                  <a:lnTo>
                    <a:pt x="6031230" y="5676900"/>
                  </a:lnTo>
                  <a:lnTo>
                    <a:pt x="6350000" y="5942330"/>
                  </a:lnTo>
                  <a:lnTo>
                    <a:pt x="6350000" y="5909310"/>
                  </a:lnTo>
                  <a:lnTo>
                    <a:pt x="6031230" y="5643880"/>
                  </a:lnTo>
                  <a:lnTo>
                    <a:pt x="6031230" y="5510530"/>
                  </a:lnTo>
                  <a:lnTo>
                    <a:pt x="6350000" y="5759450"/>
                  </a:lnTo>
                  <a:lnTo>
                    <a:pt x="6350000" y="5726430"/>
                  </a:lnTo>
                  <a:lnTo>
                    <a:pt x="6031230" y="5478780"/>
                  </a:lnTo>
                  <a:lnTo>
                    <a:pt x="6031230" y="5354320"/>
                  </a:lnTo>
                  <a:lnTo>
                    <a:pt x="6350000" y="5584190"/>
                  </a:lnTo>
                  <a:lnTo>
                    <a:pt x="6350000" y="5552440"/>
                  </a:lnTo>
                  <a:lnTo>
                    <a:pt x="6031230" y="5321300"/>
                  </a:lnTo>
                  <a:lnTo>
                    <a:pt x="6031230" y="5203190"/>
                  </a:lnTo>
                  <a:lnTo>
                    <a:pt x="6350000" y="5417820"/>
                  </a:lnTo>
                  <a:lnTo>
                    <a:pt x="6350000" y="5387340"/>
                  </a:lnTo>
                  <a:lnTo>
                    <a:pt x="6031230" y="5172710"/>
                  </a:lnTo>
                  <a:lnTo>
                    <a:pt x="6031230" y="5060950"/>
                  </a:lnTo>
                  <a:lnTo>
                    <a:pt x="6350000" y="5257800"/>
                  </a:lnTo>
                  <a:lnTo>
                    <a:pt x="6350000" y="5228590"/>
                  </a:lnTo>
                  <a:lnTo>
                    <a:pt x="6031230" y="5030470"/>
                  </a:lnTo>
                  <a:lnTo>
                    <a:pt x="6031230" y="4923790"/>
                  </a:lnTo>
                  <a:lnTo>
                    <a:pt x="6350000" y="5107940"/>
                  </a:lnTo>
                  <a:lnTo>
                    <a:pt x="6350000" y="5078730"/>
                  </a:lnTo>
                  <a:lnTo>
                    <a:pt x="6031230" y="4894580"/>
                  </a:lnTo>
                  <a:lnTo>
                    <a:pt x="6031230" y="4792980"/>
                  </a:lnTo>
                  <a:lnTo>
                    <a:pt x="6350000" y="4961890"/>
                  </a:lnTo>
                  <a:lnTo>
                    <a:pt x="6350000" y="4932680"/>
                  </a:lnTo>
                  <a:lnTo>
                    <a:pt x="6031230" y="4762500"/>
                  </a:lnTo>
                  <a:lnTo>
                    <a:pt x="6031230" y="4665980"/>
                  </a:lnTo>
                  <a:lnTo>
                    <a:pt x="6350000" y="4820920"/>
                  </a:lnTo>
                  <a:lnTo>
                    <a:pt x="6350000" y="4792980"/>
                  </a:lnTo>
                  <a:lnTo>
                    <a:pt x="6031230" y="4638040"/>
                  </a:lnTo>
                  <a:lnTo>
                    <a:pt x="6031230" y="4544060"/>
                  </a:lnTo>
                  <a:lnTo>
                    <a:pt x="6350000" y="4685030"/>
                  </a:lnTo>
                  <a:lnTo>
                    <a:pt x="6350000" y="4658360"/>
                  </a:lnTo>
                  <a:lnTo>
                    <a:pt x="6031230" y="4516120"/>
                  </a:lnTo>
                  <a:lnTo>
                    <a:pt x="6031230" y="4425950"/>
                  </a:lnTo>
                  <a:lnTo>
                    <a:pt x="6350000" y="4554220"/>
                  </a:lnTo>
                  <a:lnTo>
                    <a:pt x="6350000" y="4526280"/>
                  </a:lnTo>
                  <a:lnTo>
                    <a:pt x="6031230" y="4399280"/>
                  </a:lnTo>
                  <a:lnTo>
                    <a:pt x="6031230" y="4311650"/>
                  </a:lnTo>
                  <a:lnTo>
                    <a:pt x="6350000" y="4427220"/>
                  </a:lnTo>
                  <a:lnTo>
                    <a:pt x="6350000" y="4400550"/>
                  </a:lnTo>
                  <a:lnTo>
                    <a:pt x="6031230" y="4284980"/>
                  </a:lnTo>
                  <a:lnTo>
                    <a:pt x="6031230" y="4199889"/>
                  </a:lnTo>
                  <a:lnTo>
                    <a:pt x="6350000" y="4302759"/>
                  </a:lnTo>
                  <a:lnTo>
                    <a:pt x="6350000" y="4276089"/>
                  </a:lnTo>
                  <a:lnTo>
                    <a:pt x="6031230" y="4173219"/>
                  </a:lnTo>
                  <a:lnTo>
                    <a:pt x="6031230" y="4090669"/>
                  </a:lnTo>
                  <a:lnTo>
                    <a:pt x="6350000" y="4178300"/>
                  </a:lnTo>
                  <a:lnTo>
                    <a:pt x="6350000" y="4151630"/>
                  </a:lnTo>
                  <a:lnTo>
                    <a:pt x="6031230" y="4061460"/>
                  </a:lnTo>
                  <a:lnTo>
                    <a:pt x="6031230" y="3980180"/>
                  </a:lnTo>
                  <a:lnTo>
                    <a:pt x="6350000" y="4060190"/>
                  </a:lnTo>
                  <a:lnTo>
                    <a:pt x="6350000" y="4034790"/>
                  </a:lnTo>
                  <a:lnTo>
                    <a:pt x="6031230" y="3954780"/>
                  </a:lnTo>
                  <a:lnTo>
                    <a:pt x="6031230" y="3876040"/>
                  </a:lnTo>
                  <a:lnTo>
                    <a:pt x="6350000" y="3943350"/>
                  </a:lnTo>
                  <a:lnTo>
                    <a:pt x="6350000" y="3916680"/>
                  </a:lnTo>
                  <a:lnTo>
                    <a:pt x="6031230" y="3849370"/>
                  </a:lnTo>
                  <a:lnTo>
                    <a:pt x="6031230" y="3771900"/>
                  </a:lnTo>
                  <a:lnTo>
                    <a:pt x="6350000" y="3827780"/>
                  </a:lnTo>
                  <a:lnTo>
                    <a:pt x="6350000" y="3801110"/>
                  </a:lnTo>
                  <a:lnTo>
                    <a:pt x="6031230" y="3746500"/>
                  </a:lnTo>
                  <a:lnTo>
                    <a:pt x="6031230" y="3669030"/>
                  </a:lnTo>
                  <a:lnTo>
                    <a:pt x="6350000" y="3714750"/>
                  </a:lnTo>
                  <a:lnTo>
                    <a:pt x="6350000" y="3689350"/>
                  </a:lnTo>
                  <a:lnTo>
                    <a:pt x="6031230" y="3643630"/>
                  </a:lnTo>
                  <a:lnTo>
                    <a:pt x="6031230" y="3568700"/>
                  </a:lnTo>
                  <a:lnTo>
                    <a:pt x="6350000" y="3601720"/>
                  </a:lnTo>
                  <a:lnTo>
                    <a:pt x="6350000" y="3576320"/>
                  </a:lnTo>
                  <a:lnTo>
                    <a:pt x="6031230" y="3543300"/>
                  </a:lnTo>
                  <a:lnTo>
                    <a:pt x="6031230" y="3467100"/>
                  </a:lnTo>
                  <a:lnTo>
                    <a:pt x="6350000" y="3489960"/>
                  </a:lnTo>
                  <a:lnTo>
                    <a:pt x="6350000" y="3463290"/>
                  </a:lnTo>
                  <a:lnTo>
                    <a:pt x="6031230" y="3441700"/>
                  </a:lnTo>
                  <a:lnTo>
                    <a:pt x="6031230" y="3368040"/>
                  </a:lnTo>
                  <a:lnTo>
                    <a:pt x="6350000" y="3379470"/>
                  </a:lnTo>
                  <a:lnTo>
                    <a:pt x="6350000" y="3354070"/>
                  </a:lnTo>
                  <a:lnTo>
                    <a:pt x="6031230" y="3342640"/>
                  </a:lnTo>
                  <a:lnTo>
                    <a:pt x="6031230" y="3263900"/>
                  </a:lnTo>
                  <a:lnTo>
                    <a:pt x="6350000" y="3263900"/>
                  </a:lnTo>
                  <a:lnTo>
                    <a:pt x="6350000" y="3238500"/>
                  </a:lnTo>
                  <a:lnTo>
                    <a:pt x="6031230" y="3238500"/>
                  </a:lnTo>
                  <a:lnTo>
                    <a:pt x="6031230" y="3163570"/>
                  </a:lnTo>
                  <a:lnTo>
                    <a:pt x="6350000" y="3152140"/>
                  </a:lnTo>
                  <a:lnTo>
                    <a:pt x="6350000" y="3126740"/>
                  </a:lnTo>
                  <a:lnTo>
                    <a:pt x="6031230" y="3138170"/>
                  </a:lnTo>
                  <a:lnTo>
                    <a:pt x="6031230" y="3064510"/>
                  </a:lnTo>
                  <a:lnTo>
                    <a:pt x="6350000" y="3042920"/>
                  </a:lnTo>
                  <a:lnTo>
                    <a:pt x="6350000" y="3016250"/>
                  </a:lnTo>
                  <a:lnTo>
                    <a:pt x="6031230" y="3039110"/>
                  </a:lnTo>
                  <a:lnTo>
                    <a:pt x="6031230" y="2962910"/>
                  </a:lnTo>
                  <a:lnTo>
                    <a:pt x="6350000" y="2929890"/>
                  </a:lnTo>
                  <a:lnTo>
                    <a:pt x="6350000" y="2904490"/>
                  </a:lnTo>
                  <a:lnTo>
                    <a:pt x="6031230" y="2937510"/>
                  </a:lnTo>
                  <a:lnTo>
                    <a:pt x="6031230" y="2862580"/>
                  </a:lnTo>
                  <a:lnTo>
                    <a:pt x="6350000" y="2816860"/>
                  </a:lnTo>
                  <a:lnTo>
                    <a:pt x="6350000" y="2791460"/>
                  </a:lnTo>
                  <a:lnTo>
                    <a:pt x="6031230" y="2837180"/>
                  </a:lnTo>
                  <a:lnTo>
                    <a:pt x="6031230" y="2759710"/>
                  </a:lnTo>
                  <a:lnTo>
                    <a:pt x="6350000" y="2705100"/>
                  </a:lnTo>
                  <a:lnTo>
                    <a:pt x="6350000" y="2678430"/>
                  </a:lnTo>
                  <a:lnTo>
                    <a:pt x="6031230" y="2734310"/>
                  </a:lnTo>
                  <a:lnTo>
                    <a:pt x="6031230" y="2654300"/>
                  </a:lnTo>
                  <a:lnTo>
                    <a:pt x="6350000" y="2586990"/>
                  </a:lnTo>
                  <a:lnTo>
                    <a:pt x="6350000" y="2560320"/>
                  </a:lnTo>
                  <a:lnTo>
                    <a:pt x="6031230" y="2627630"/>
                  </a:lnTo>
                  <a:lnTo>
                    <a:pt x="6031230" y="2548890"/>
                  </a:lnTo>
                  <a:lnTo>
                    <a:pt x="6350000" y="2468880"/>
                  </a:lnTo>
                  <a:lnTo>
                    <a:pt x="6350000" y="2443480"/>
                  </a:lnTo>
                  <a:lnTo>
                    <a:pt x="6031230" y="2523490"/>
                  </a:lnTo>
                  <a:lnTo>
                    <a:pt x="6031230" y="2442210"/>
                  </a:lnTo>
                  <a:lnTo>
                    <a:pt x="6350000" y="2352040"/>
                  </a:lnTo>
                  <a:lnTo>
                    <a:pt x="6350000" y="2324100"/>
                  </a:lnTo>
                  <a:lnTo>
                    <a:pt x="6031230" y="2414270"/>
                  </a:lnTo>
                  <a:lnTo>
                    <a:pt x="6031230" y="2331720"/>
                  </a:lnTo>
                  <a:lnTo>
                    <a:pt x="6350000" y="2228850"/>
                  </a:lnTo>
                  <a:lnTo>
                    <a:pt x="6350000" y="2202180"/>
                  </a:lnTo>
                  <a:lnTo>
                    <a:pt x="6031230" y="2305050"/>
                  </a:lnTo>
                  <a:lnTo>
                    <a:pt x="6031230" y="2219960"/>
                  </a:lnTo>
                  <a:lnTo>
                    <a:pt x="6350000" y="2104390"/>
                  </a:lnTo>
                  <a:lnTo>
                    <a:pt x="6350000" y="2077720"/>
                  </a:lnTo>
                  <a:lnTo>
                    <a:pt x="6031230" y="2193290"/>
                  </a:lnTo>
                  <a:lnTo>
                    <a:pt x="6031230" y="2105660"/>
                  </a:lnTo>
                  <a:lnTo>
                    <a:pt x="6350000" y="1978660"/>
                  </a:lnTo>
                  <a:lnTo>
                    <a:pt x="6350000" y="1950720"/>
                  </a:lnTo>
                  <a:lnTo>
                    <a:pt x="6031230" y="2078990"/>
                  </a:lnTo>
                  <a:lnTo>
                    <a:pt x="6031230" y="1988820"/>
                  </a:lnTo>
                  <a:lnTo>
                    <a:pt x="6350000" y="1846580"/>
                  </a:lnTo>
                  <a:lnTo>
                    <a:pt x="6350000" y="1819910"/>
                  </a:lnTo>
                  <a:lnTo>
                    <a:pt x="6031230" y="1960880"/>
                  </a:lnTo>
                  <a:lnTo>
                    <a:pt x="6031230" y="1866900"/>
                  </a:lnTo>
                  <a:lnTo>
                    <a:pt x="6350000" y="1711960"/>
                  </a:lnTo>
                  <a:lnTo>
                    <a:pt x="6350000" y="1684020"/>
                  </a:lnTo>
                  <a:lnTo>
                    <a:pt x="6031230" y="1838960"/>
                  </a:lnTo>
                  <a:lnTo>
                    <a:pt x="6031230" y="1739900"/>
                  </a:lnTo>
                  <a:lnTo>
                    <a:pt x="6350000" y="1570990"/>
                  </a:lnTo>
                  <a:lnTo>
                    <a:pt x="6350000" y="1541780"/>
                  </a:lnTo>
                  <a:lnTo>
                    <a:pt x="6031230" y="1710690"/>
                  </a:lnTo>
                  <a:lnTo>
                    <a:pt x="6031230" y="1609090"/>
                  </a:lnTo>
                  <a:lnTo>
                    <a:pt x="6350000" y="1424940"/>
                  </a:lnTo>
                  <a:lnTo>
                    <a:pt x="6350000" y="1395730"/>
                  </a:lnTo>
                  <a:lnTo>
                    <a:pt x="6031230" y="1579880"/>
                  </a:lnTo>
                  <a:lnTo>
                    <a:pt x="6031230" y="1473200"/>
                  </a:lnTo>
                  <a:lnTo>
                    <a:pt x="6350000" y="1275080"/>
                  </a:lnTo>
                  <a:lnTo>
                    <a:pt x="6350000" y="1244600"/>
                  </a:lnTo>
                  <a:lnTo>
                    <a:pt x="6031230" y="1442720"/>
                  </a:lnTo>
                  <a:lnTo>
                    <a:pt x="6031230" y="1330960"/>
                  </a:lnTo>
                  <a:lnTo>
                    <a:pt x="6350000" y="1116330"/>
                  </a:lnTo>
                  <a:lnTo>
                    <a:pt x="6350000" y="1085850"/>
                  </a:lnTo>
                  <a:lnTo>
                    <a:pt x="6031230" y="1300480"/>
                  </a:lnTo>
                  <a:lnTo>
                    <a:pt x="6031230" y="1181100"/>
                  </a:lnTo>
                  <a:lnTo>
                    <a:pt x="6350000" y="951230"/>
                  </a:lnTo>
                  <a:lnTo>
                    <a:pt x="6350000" y="919480"/>
                  </a:lnTo>
                  <a:lnTo>
                    <a:pt x="6031230" y="1149350"/>
                  </a:lnTo>
                  <a:lnTo>
                    <a:pt x="6031230" y="1024890"/>
                  </a:lnTo>
                  <a:lnTo>
                    <a:pt x="6350000" y="777240"/>
                  </a:lnTo>
                  <a:lnTo>
                    <a:pt x="6350000" y="744220"/>
                  </a:lnTo>
                  <a:lnTo>
                    <a:pt x="6031230" y="993140"/>
                  </a:lnTo>
                  <a:lnTo>
                    <a:pt x="6031230" y="858520"/>
                  </a:lnTo>
                  <a:lnTo>
                    <a:pt x="6350000" y="593090"/>
                  </a:lnTo>
                  <a:lnTo>
                    <a:pt x="6350000" y="560070"/>
                  </a:lnTo>
                  <a:lnTo>
                    <a:pt x="6031230" y="825500"/>
                  </a:lnTo>
                  <a:lnTo>
                    <a:pt x="6031230" y="684530"/>
                  </a:lnTo>
                  <a:lnTo>
                    <a:pt x="6350000" y="397510"/>
                  </a:lnTo>
                  <a:lnTo>
                    <a:pt x="6350000" y="364490"/>
                  </a:lnTo>
                  <a:lnTo>
                    <a:pt x="6031230" y="650240"/>
                  </a:lnTo>
                  <a:lnTo>
                    <a:pt x="6031230" y="496570"/>
                  </a:lnTo>
                  <a:lnTo>
                    <a:pt x="6350000" y="190500"/>
                  </a:lnTo>
                  <a:close/>
                  <a:moveTo>
                    <a:pt x="6004560" y="5994400"/>
                  </a:moveTo>
                  <a:lnTo>
                    <a:pt x="344170" y="5994400"/>
                  </a:lnTo>
                  <a:lnTo>
                    <a:pt x="344170" y="344170"/>
                  </a:lnTo>
                  <a:lnTo>
                    <a:pt x="6004560" y="344170"/>
                  </a:lnTo>
                  <a:lnTo>
                    <a:pt x="6004560" y="5994400"/>
                  </a:lnTo>
                  <a:close/>
                </a:path>
              </a:pathLst>
            </a:custGeom>
            <a:solidFill>
              <a:srgbClr val="D3B77F"/>
            </a:solidFill>
          </p:spPr>
        </p:sp>
      </p:grpSp>
      <p:grpSp>
        <p:nvGrpSpPr>
          <p:cNvPr id="18" name="Group 18"/>
          <p:cNvGrpSpPr/>
          <p:nvPr/>
        </p:nvGrpSpPr>
        <p:grpSpPr>
          <a:xfrm>
            <a:off x="3713107" y="5288411"/>
            <a:ext cx="3554751" cy="4041023"/>
            <a:chOff x="0" y="0"/>
            <a:chExt cx="1273943" cy="1448212"/>
          </a:xfrm>
        </p:grpSpPr>
        <p:sp>
          <p:nvSpPr>
            <p:cNvPr id="19" name="Freeform 19"/>
            <p:cNvSpPr/>
            <p:nvPr/>
          </p:nvSpPr>
          <p:spPr>
            <a:xfrm>
              <a:off x="0" y="0"/>
              <a:ext cx="1273942" cy="1448212"/>
            </a:xfrm>
            <a:custGeom>
              <a:avLst/>
              <a:gdLst/>
              <a:ahLst/>
              <a:cxnLst/>
              <a:rect l="l" t="t" r="r" b="b"/>
              <a:pathLst>
                <a:path w="1273942" h="1448212">
                  <a:moveTo>
                    <a:pt x="80583" y="0"/>
                  </a:moveTo>
                  <a:lnTo>
                    <a:pt x="1193360" y="0"/>
                  </a:lnTo>
                  <a:cubicBezTo>
                    <a:pt x="1237864" y="0"/>
                    <a:pt x="1273942" y="36078"/>
                    <a:pt x="1273942" y="80583"/>
                  </a:cubicBezTo>
                  <a:lnTo>
                    <a:pt x="1273942" y="1367629"/>
                  </a:lnTo>
                  <a:cubicBezTo>
                    <a:pt x="1273942" y="1389001"/>
                    <a:pt x="1265453" y="1409497"/>
                    <a:pt x="1250340" y="1424609"/>
                  </a:cubicBezTo>
                  <a:cubicBezTo>
                    <a:pt x="1235228" y="1439722"/>
                    <a:pt x="1214732" y="1448212"/>
                    <a:pt x="1193360" y="1448212"/>
                  </a:cubicBezTo>
                  <a:lnTo>
                    <a:pt x="80583" y="1448212"/>
                  </a:lnTo>
                  <a:cubicBezTo>
                    <a:pt x="59211" y="1448212"/>
                    <a:pt x="38714" y="1439722"/>
                    <a:pt x="23602" y="1424609"/>
                  </a:cubicBezTo>
                  <a:cubicBezTo>
                    <a:pt x="8490" y="1409497"/>
                    <a:pt x="0" y="1389001"/>
                    <a:pt x="0" y="1367629"/>
                  </a:cubicBezTo>
                  <a:lnTo>
                    <a:pt x="0" y="80583"/>
                  </a:lnTo>
                  <a:cubicBezTo>
                    <a:pt x="0" y="59211"/>
                    <a:pt x="8490" y="38714"/>
                    <a:pt x="23602" y="23602"/>
                  </a:cubicBezTo>
                  <a:cubicBezTo>
                    <a:pt x="38714" y="8490"/>
                    <a:pt x="59211" y="0"/>
                    <a:pt x="80583" y="0"/>
                  </a:cubicBezTo>
                  <a:close/>
                </a:path>
              </a:pathLst>
            </a:custGeom>
            <a:solidFill>
              <a:srgbClr val="FABB17"/>
            </a:solidFill>
          </p:spPr>
        </p:sp>
        <p:sp>
          <p:nvSpPr>
            <p:cNvPr id="20" name="TextBox 20"/>
            <p:cNvSpPr txBox="1"/>
            <p:nvPr/>
          </p:nvSpPr>
          <p:spPr>
            <a:xfrm>
              <a:off x="0" y="28575"/>
              <a:ext cx="1273943" cy="1419637"/>
            </a:xfrm>
            <a:prstGeom prst="rect">
              <a:avLst/>
            </a:prstGeom>
          </p:spPr>
          <p:txBody>
            <a:bodyPr lIns="50800" tIns="50800" rIns="50800" bIns="50800" rtlCol="0" anchor="ctr"/>
            <a:lstStyle/>
            <a:p>
              <a:pPr algn="ctr">
                <a:lnSpc>
                  <a:spcPts val="1334"/>
                </a:lnSpc>
              </a:pPr>
              <a:endParaRPr/>
            </a:p>
          </p:txBody>
        </p:sp>
      </p:grpSp>
      <p:sp>
        <p:nvSpPr>
          <p:cNvPr id="21" name="TextBox 21"/>
          <p:cNvSpPr txBox="1"/>
          <p:nvPr/>
        </p:nvSpPr>
        <p:spPr>
          <a:xfrm>
            <a:off x="694035" y="2814357"/>
            <a:ext cx="1256374" cy="189796"/>
          </a:xfrm>
          <a:prstGeom prst="rect">
            <a:avLst/>
          </a:prstGeom>
        </p:spPr>
        <p:txBody>
          <a:bodyPr lIns="0" tIns="0" rIns="0" bIns="0" rtlCol="0" anchor="t">
            <a:spAutoFit/>
          </a:bodyPr>
          <a:lstStyle/>
          <a:p>
            <a:pPr algn="ctr">
              <a:lnSpc>
                <a:spcPts val="1434"/>
              </a:lnSpc>
            </a:pPr>
            <a:r>
              <a:rPr lang="en-US" sz="1434" spc="43" dirty="0" err="1">
                <a:solidFill>
                  <a:srgbClr val="000000"/>
                </a:solidFill>
                <a:latin typeface="One Little Font"/>
                <a:ea typeface="One Little Font"/>
                <a:cs typeface="One Little Font"/>
                <a:sym typeface="One Little Font"/>
              </a:rPr>
              <a:t>Mrs</a:t>
            </a:r>
            <a:r>
              <a:rPr lang="en-US" sz="1434" spc="43" dirty="0">
                <a:solidFill>
                  <a:srgbClr val="000000"/>
                </a:solidFill>
                <a:latin typeface="One Little Font"/>
                <a:ea typeface="One Little Font"/>
                <a:cs typeface="One Little Font"/>
                <a:sym typeface="One Little Font"/>
              </a:rPr>
              <a:t> Cotton </a:t>
            </a:r>
          </a:p>
        </p:txBody>
      </p:sp>
      <p:sp>
        <p:nvSpPr>
          <p:cNvPr id="22" name="TextBox 22"/>
          <p:cNvSpPr txBox="1"/>
          <p:nvPr/>
        </p:nvSpPr>
        <p:spPr>
          <a:xfrm>
            <a:off x="3114101" y="211240"/>
            <a:ext cx="4280168" cy="1484939"/>
          </a:xfrm>
          <a:prstGeom prst="rect">
            <a:avLst/>
          </a:prstGeom>
        </p:spPr>
        <p:txBody>
          <a:bodyPr lIns="0" tIns="0" rIns="0" bIns="0" rtlCol="0" anchor="t">
            <a:spAutoFit/>
          </a:bodyPr>
          <a:lstStyle/>
          <a:p>
            <a:pPr algn="ctr">
              <a:lnSpc>
                <a:spcPts val="5827"/>
              </a:lnSpc>
              <a:spcBef>
                <a:spcPct val="0"/>
              </a:spcBef>
            </a:pPr>
            <a:r>
              <a:rPr lang="en-US" sz="4150" dirty="0">
                <a:solidFill>
                  <a:srgbClr val="FABB17"/>
                </a:solidFill>
                <a:latin typeface="Childos Arabic"/>
                <a:ea typeface="Childos Arabic"/>
                <a:cs typeface="Childos Arabic"/>
                <a:sym typeface="Childos Arabic"/>
              </a:rPr>
              <a:t>Hello and Welcome to 4S</a:t>
            </a:r>
          </a:p>
        </p:txBody>
      </p:sp>
      <p:sp>
        <p:nvSpPr>
          <p:cNvPr id="23" name="TextBox 23"/>
          <p:cNvSpPr txBox="1"/>
          <p:nvPr/>
        </p:nvSpPr>
        <p:spPr>
          <a:xfrm>
            <a:off x="2026130" y="3197036"/>
            <a:ext cx="3637340" cy="424845"/>
          </a:xfrm>
          <a:prstGeom prst="rect">
            <a:avLst/>
          </a:prstGeom>
        </p:spPr>
        <p:txBody>
          <a:bodyPr lIns="0" tIns="0" rIns="0" bIns="0" rtlCol="0" anchor="t">
            <a:spAutoFit/>
          </a:bodyPr>
          <a:lstStyle/>
          <a:p>
            <a:pPr algn="ctr">
              <a:lnSpc>
                <a:spcPts val="3358"/>
              </a:lnSpc>
              <a:spcBef>
                <a:spcPct val="0"/>
              </a:spcBef>
            </a:pPr>
            <a:r>
              <a:rPr lang="en-US" sz="2350" dirty="0">
                <a:solidFill>
                  <a:srgbClr val="000000"/>
                </a:solidFill>
                <a:latin typeface="Childos Arabic"/>
                <a:ea typeface="Childos Arabic"/>
                <a:cs typeface="Childos Arabic"/>
                <a:sym typeface="Childos Arabic"/>
              </a:rPr>
              <a:t>WELCOME TO 4S!</a:t>
            </a:r>
          </a:p>
        </p:txBody>
      </p:sp>
      <p:sp>
        <p:nvSpPr>
          <p:cNvPr id="24" name="TextBox 24"/>
          <p:cNvSpPr txBox="1"/>
          <p:nvPr/>
        </p:nvSpPr>
        <p:spPr>
          <a:xfrm>
            <a:off x="3450822" y="5400186"/>
            <a:ext cx="3735775" cy="4519186"/>
          </a:xfrm>
          <a:prstGeom prst="rect">
            <a:avLst/>
          </a:prstGeom>
        </p:spPr>
        <p:txBody>
          <a:bodyPr wrap="square" lIns="0" tIns="0" rIns="0" bIns="0" rtlCol="0" anchor="t">
            <a:spAutoFit/>
          </a:bodyPr>
          <a:lstStyle/>
          <a:p>
            <a:pPr lvl="1"/>
            <a:r>
              <a:rPr lang="en-US" sz="1200" spc="54" dirty="0">
                <a:solidFill>
                  <a:srgbClr val="424242"/>
                </a:solidFill>
                <a:latin typeface="One Little Font"/>
                <a:ea typeface="+mn-lt"/>
                <a:cs typeface="+mn-lt"/>
                <a:sym typeface="One Little Font"/>
              </a:rPr>
              <a:t>We can’t wait to meet you all in September and begin our journey together. Year 4 is a wonderful time full of new learning, friendships, and adventures — and we’re so excited to be part of it with you.</a:t>
            </a:r>
            <a:endParaRPr lang="en-US" sz="1200" dirty="0">
              <a:latin typeface="One Little Font"/>
              <a:ea typeface="+mn-lt"/>
              <a:cs typeface="+mn-lt"/>
            </a:endParaRPr>
          </a:p>
          <a:p>
            <a:pPr lvl="1"/>
            <a:r>
              <a:rPr lang="en-US" sz="1200" spc="54" dirty="0">
                <a:solidFill>
                  <a:srgbClr val="424242"/>
                </a:solidFill>
                <a:latin typeface="One Little Font"/>
                <a:ea typeface="+mn-lt"/>
                <a:cs typeface="+mn-lt"/>
                <a:sym typeface="One Little Font"/>
              </a:rPr>
              <a:t>Here’s a little bit about us…</a:t>
            </a:r>
            <a:endParaRPr lang="en-US" sz="1200" dirty="0">
              <a:latin typeface="One Little Font"/>
            </a:endParaRPr>
          </a:p>
          <a:p>
            <a:pPr lvl="1"/>
            <a:r>
              <a:rPr lang="en-US" sz="1200" b="1" spc="54" dirty="0" err="1">
                <a:solidFill>
                  <a:srgbClr val="424242"/>
                </a:solidFill>
                <a:latin typeface="One Little Font"/>
                <a:ea typeface="+mn-lt"/>
                <a:cs typeface="+mn-lt"/>
                <a:sym typeface="One Little Font"/>
              </a:rPr>
              <a:t>Mr</a:t>
            </a:r>
            <a:r>
              <a:rPr lang="en-US" sz="1200" b="1" spc="54" dirty="0">
                <a:solidFill>
                  <a:srgbClr val="424242"/>
                </a:solidFill>
                <a:latin typeface="One Little Font"/>
                <a:ea typeface="+mn-lt"/>
                <a:cs typeface="+mn-lt"/>
                <a:sym typeface="One Little Font"/>
              </a:rPr>
              <a:t> Whiston loves Science and English. He is also a huge Newcastle United Fan and loves to watch both football and cricket. Outside of school </a:t>
            </a:r>
            <a:r>
              <a:rPr lang="en-US" sz="1200" b="1" spc="54" dirty="0" err="1">
                <a:solidFill>
                  <a:srgbClr val="424242"/>
                </a:solidFill>
                <a:latin typeface="One Little Font"/>
                <a:ea typeface="+mn-lt"/>
                <a:cs typeface="+mn-lt"/>
                <a:sym typeface="One Little Font"/>
              </a:rPr>
              <a:t>Mr</a:t>
            </a:r>
            <a:r>
              <a:rPr lang="en-US" sz="1200" b="1" spc="54" dirty="0">
                <a:solidFill>
                  <a:srgbClr val="424242"/>
                </a:solidFill>
                <a:latin typeface="One Little Font"/>
                <a:ea typeface="+mn-lt"/>
                <a:cs typeface="+mn-lt"/>
                <a:sym typeface="One Little Font"/>
              </a:rPr>
              <a:t> Whiston enjoys long country walks, swimming and going on holiday to many different destinations. </a:t>
            </a:r>
            <a:r>
              <a:rPr lang="en-US" sz="1200" spc="54" dirty="0">
                <a:solidFill>
                  <a:srgbClr val="424242"/>
                </a:solidFill>
                <a:latin typeface="One Little Font"/>
                <a:ea typeface="+mn-lt"/>
                <a:cs typeface="+mn-lt"/>
                <a:sym typeface="One Little Font"/>
              </a:rPr>
              <a:t>and discovering new places on holiday.</a:t>
            </a:r>
          </a:p>
          <a:p>
            <a:pPr lvl="1"/>
            <a:r>
              <a:rPr lang="en-US" sz="1200" spc="54" dirty="0" err="1">
                <a:solidFill>
                  <a:srgbClr val="424242"/>
                </a:solidFill>
                <a:latin typeface="One Little Font"/>
                <a:ea typeface="+mn-lt"/>
                <a:cs typeface="+mn-lt"/>
                <a:sym typeface="One Little Font"/>
              </a:rPr>
              <a:t>Mrs</a:t>
            </a:r>
            <a:r>
              <a:rPr lang="en-US" sz="1200" spc="54" dirty="0">
                <a:solidFill>
                  <a:srgbClr val="424242"/>
                </a:solidFill>
                <a:latin typeface="One Little Font"/>
                <a:ea typeface="+mn-lt"/>
                <a:cs typeface="+mn-lt"/>
                <a:sym typeface="One Little Font"/>
              </a:rPr>
              <a:t> Cotton loves music and English. She has 2 grown up children and loves to watch musicals at the theatre. </a:t>
            </a:r>
            <a:endParaRPr lang="en-US" sz="1200" dirty="0">
              <a:latin typeface="One Little Font"/>
            </a:endParaRPr>
          </a:p>
          <a:p>
            <a:pPr lvl="1"/>
            <a:r>
              <a:rPr lang="en-US" sz="1200" spc="54" dirty="0">
                <a:solidFill>
                  <a:srgbClr val="424242"/>
                </a:solidFill>
                <a:latin typeface="One Little Font"/>
                <a:ea typeface="+mn-lt"/>
                <a:cs typeface="+mn-lt"/>
                <a:sym typeface="One Little Font"/>
              </a:rPr>
              <a:t>We’re both really looking forward to getting to know all of the children. We hope for an exciting, happy and successful year, full of memories. </a:t>
            </a:r>
            <a:endParaRPr lang="en-US" sz="1200" spc="54" dirty="0">
              <a:solidFill>
                <a:srgbClr val="424242"/>
              </a:solidFill>
              <a:latin typeface="One Little Font"/>
              <a:ea typeface="Calibri"/>
              <a:cs typeface="Calibri"/>
            </a:endParaRPr>
          </a:p>
          <a:p>
            <a:pPr lvl="1"/>
            <a:endParaRPr lang="en-US" sz="1200" spc="54" dirty="0">
              <a:solidFill>
                <a:srgbClr val="424242"/>
              </a:solidFill>
              <a:latin typeface="One Little Font"/>
              <a:ea typeface="+mn-lt"/>
              <a:cs typeface="+mn-lt"/>
            </a:endParaRPr>
          </a:p>
          <a:p>
            <a:pPr marL="391160" lvl="1" indent="-195580" algn="l">
              <a:lnSpc>
                <a:spcPts val="2537"/>
              </a:lnSpc>
              <a:buFont typeface="Arial"/>
              <a:buChar char="•"/>
            </a:pPr>
            <a:endParaRPr lang="en-US" spc="54" dirty="0">
              <a:solidFill>
                <a:srgbClr val="000000"/>
              </a:solidFill>
              <a:latin typeface="One Little Font"/>
              <a:ea typeface="One Little Font"/>
              <a:cs typeface="One Little Font"/>
            </a:endParaRPr>
          </a:p>
          <a:p>
            <a:pPr marL="391160" lvl="1" indent="-195580" algn="l">
              <a:lnSpc>
                <a:spcPts val="2537"/>
              </a:lnSpc>
              <a:buFont typeface="Arial"/>
              <a:buChar char="•"/>
            </a:pPr>
            <a:endParaRPr lang="en-US" sz="1812" spc="54" dirty="0">
              <a:solidFill>
                <a:srgbClr val="000000"/>
              </a:solidFill>
              <a:latin typeface="One Little Font"/>
              <a:ea typeface="One Little Font"/>
              <a:cs typeface="One Little Font"/>
            </a:endParaRPr>
          </a:p>
        </p:txBody>
      </p:sp>
      <p:sp>
        <p:nvSpPr>
          <p:cNvPr id="25" name="TextBox 25"/>
          <p:cNvSpPr txBox="1"/>
          <p:nvPr/>
        </p:nvSpPr>
        <p:spPr>
          <a:xfrm>
            <a:off x="134102" y="5189626"/>
            <a:ext cx="3619366" cy="427355"/>
          </a:xfrm>
          <a:prstGeom prst="rect">
            <a:avLst/>
          </a:prstGeom>
        </p:spPr>
        <p:txBody>
          <a:bodyPr lIns="0" tIns="0" rIns="0" bIns="0" rtlCol="0" anchor="t">
            <a:spAutoFit/>
          </a:bodyPr>
          <a:lstStyle/>
          <a:p>
            <a:pPr algn="l">
              <a:lnSpc>
                <a:spcPts val="3220"/>
              </a:lnSpc>
              <a:spcBef>
                <a:spcPct val="0"/>
              </a:spcBef>
            </a:pPr>
            <a:r>
              <a:rPr lang="en-US" sz="2300">
                <a:solidFill>
                  <a:srgbClr val="FABB17"/>
                </a:solidFill>
                <a:latin typeface="Bugaki"/>
                <a:ea typeface="Bugaki"/>
                <a:cs typeface="Bugaki"/>
                <a:sym typeface="Bugaki"/>
              </a:rPr>
              <a:t>Our new classroom;</a:t>
            </a:r>
          </a:p>
        </p:txBody>
      </p:sp>
      <p:sp>
        <p:nvSpPr>
          <p:cNvPr id="26" name="TextBox 26"/>
          <p:cNvSpPr txBox="1"/>
          <p:nvPr/>
        </p:nvSpPr>
        <p:spPr>
          <a:xfrm>
            <a:off x="3928636" y="9383620"/>
            <a:ext cx="3144600" cy="478790"/>
          </a:xfrm>
          <a:prstGeom prst="rect">
            <a:avLst/>
          </a:prstGeom>
        </p:spPr>
        <p:txBody>
          <a:bodyPr lIns="0" tIns="0" rIns="0" bIns="0" rtlCol="0" anchor="t">
            <a:spAutoFit/>
          </a:bodyPr>
          <a:lstStyle/>
          <a:p>
            <a:pPr algn="l">
              <a:lnSpc>
                <a:spcPts val="1959"/>
              </a:lnSpc>
            </a:pPr>
            <a:r>
              <a:rPr lang="en-US" sz="1399" u="none" strike="noStrike" spc="41" dirty="0">
                <a:solidFill>
                  <a:srgbClr val="000000"/>
                </a:solidFill>
                <a:latin typeface="One Little Font"/>
                <a:ea typeface="One Little Font"/>
                <a:cs typeface="One Little Font"/>
                <a:sym typeface="One Little Font"/>
              </a:rPr>
              <a:t>Please reach out to me if you have any questions about your child. </a:t>
            </a:r>
          </a:p>
        </p:txBody>
      </p:sp>
      <p:sp>
        <p:nvSpPr>
          <p:cNvPr id="27" name="TextBox 27"/>
          <p:cNvSpPr txBox="1"/>
          <p:nvPr/>
        </p:nvSpPr>
        <p:spPr>
          <a:xfrm>
            <a:off x="1155189" y="9281051"/>
            <a:ext cx="2660086" cy="478790"/>
          </a:xfrm>
          <a:prstGeom prst="rect">
            <a:avLst/>
          </a:prstGeom>
        </p:spPr>
        <p:txBody>
          <a:bodyPr lIns="0" tIns="0" rIns="0" bIns="0" rtlCol="0" anchor="t">
            <a:spAutoFit/>
          </a:bodyPr>
          <a:lstStyle/>
          <a:p>
            <a:pPr algn="ctr">
              <a:lnSpc>
                <a:spcPts val="1959"/>
              </a:lnSpc>
              <a:spcBef>
                <a:spcPct val="0"/>
              </a:spcBef>
            </a:pPr>
            <a:r>
              <a:rPr lang="en-US" sz="1399" spc="41">
                <a:solidFill>
                  <a:srgbClr val="000000"/>
                </a:solidFill>
                <a:latin typeface="One Little Font"/>
                <a:ea typeface="One Little Font"/>
                <a:cs typeface="One Little Font"/>
                <a:sym typeface="One Little Font"/>
              </a:rPr>
              <a:t>“Education is one thing that no one can take away from you.”</a:t>
            </a:r>
          </a:p>
        </p:txBody>
      </p:sp>
      <p:sp>
        <p:nvSpPr>
          <p:cNvPr id="28" name="TextBox 28"/>
          <p:cNvSpPr txBox="1"/>
          <p:nvPr/>
        </p:nvSpPr>
        <p:spPr>
          <a:xfrm>
            <a:off x="2413972" y="2422186"/>
            <a:ext cx="1108269" cy="189796"/>
          </a:xfrm>
          <a:prstGeom prst="rect">
            <a:avLst/>
          </a:prstGeom>
        </p:spPr>
        <p:txBody>
          <a:bodyPr wrap="square" lIns="0" tIns="0" rIns="0" bIns="0" rtlCol="0" anchor="t">
            <a:spAutoFit/>
          </a:bodyPr>
          <a:lstStyle/>
          <a:p>
            <a:pPr algn="ctr">
              <a:lnSpc>
                <a:spcPts val="1434"/>
              </a:lnSpc>
            </a:pPr>
            <a:r>
              <a:rPr lang="en-US" sz="1434" spc="43" dirty="0" err="1">
                <a:solidFill>
                  <a:srgbClr val="000000"/>
                </a:solidFill>
                <a:latin typeface="One Little Font"/>
                <a:ea typeface="One Little Font"/>
                <a:cs typeface="One Little Font"/>
                <a:sym typeface="One Little Font"/>
              </a:rPr>
              <a:t>Mr</a:t>
            </a:r>
            <a:r>
              <a:rPr lang="en-US" sz="1434" spc="43" dirty="0">
                <a:solidFill>
                  <a:srgbClr val="000000"/>
                </a:solidFill>
                <a:latin typeface="One Little Font"/>
                <a:ea typeface="One Little Font"/>
                <a:cs typeface="One Little Font"/>
                <a:sym typeface="One Little Font"/>
              </a:rPr>
              <a:t> Whiston</a:t>
            </a:r>
          </a:p>
        </p:txBody>
      </p:sp>
      <p:sp>
        <p:nvSpPr>
          <p:cNvPr id="29" name="TextBox 29"/>
          <p:cNvSpPr txBox="1"/>
          <p:nvPr/>
        </p:nvSpPr>
        <p:spPr>
          <a:xfrm>
            <a:off x="453296" y="3596496"/>
            <a:ext cx="6741180" cy="1526059"/>
          </a:xfrm>
          <a:prstGeom prst="rect">
            <a:avLst/>
          </a:prstGeom>
        </p:spPr>
        <p:txBody>
          <a:bodyPr lIns="0" tIns="0" rIns="0" bIns="0" rtlCol="0" anchor="t">
            <a:spAutoFit/>
          </a:bodyPr>
          <a:lstStyle/>
          <a:p>
            <a:pPr algn="ctr">
              <a:lnSpc>
                <a:spcPts val="1721"/>
              </a:lnSpc>
              <a:spcBef>
                <a:spcPct val="0"/>
              </a:spcBef>
            </a:pPr>
            <a:r>
              <a:rPr lang="en-US" sz="1200" spc="36" dirty="0">
                <a:solidFill>
                  <a:srgbClr val="000000"/>
                </a:solidFill>
                <a:latin typeface="One Little Font"/>
                <a:ea typeface="One Little Font"/>
                <a:cs typeface="One Little Font"/>
                <a:sym typeface="One Little Font"/>
              </a:rPr>
              <a:t>In Year 4, we’re looking forward to going on a variety of trips and local walks to enrich our learning Some of the places we plan to visit include Hanley Library and Stanley Head. WE have many exciting topics to explore this year, including Sound, Electricity, Volcanoes, Mountains and Earthquakes, as well as The Vikings and Egyptians. </a:t>
            </a:r>
          </a:p>
          <a:p>
            <a:pPr algn="ctr">
              <a:lnSpc>
                <a:spcPts val="1721"/>
              </a:lnSpc>
              <a:spcBef>
                <a:spcPct val="0"/>
              </a:spcBef>
            </a:pPr>
            <a:endParaRPr lang="en-US" sz="1200" spc="36" dirty="0">
              <a:solidFill>
                <a:srgbClr val="000000"/>
              </a:solidFill>
              <a:latin typeface="One Little Font"/>
              <a:ea typeface="One Little Font"/>
              <a:cs typeface="One Little Font"/>
              <a:sym typeface="One Little Font"/>
            </a:endParaRPr>
          </a:p>
          <a:p>
            <a:pPr algn="ctr">
              <a:lnSpc>
                <a:spcPts val="1721"/>
              </a:lnSpc>
              <a:spcBef>
                <a:spcPct val="0"/>
              </a:spcBef>
            </a:pPr>
            <a:r>
              <a:rPr lang="en-US" sz="1200" spc="36" dirty="0">
                <a:solidFill>
                  <a:srgbClr val="000000"/>
                </a:solidFill>
                <a:latin typeface="One Little Font"/>
                <a:ea typeface="One Little Font"/>
                <a:cs typeface="One Little Font"/>
                <a:sym typeface="One Little Font"/>
              </a:rPr>
              <a:t>On PE days, children should come to school dressed in their PE kits.</a:t>
            </a:r>
          </a:p>
          <a:p>
            <a:pPr algn="ctr">
              <a:lnSpc>
                <a:spcPts val="1721"/>
              </a:lnSpc>
              <a:spcBef>
                <a:spcPct val="0"/>
              </a:spcBef>
            </a:pPr>
            <a:r>
              <a:rPr lang="en-US" sz="1200" spc="36" dirty="0">
                <a:solidFill>
                  <a:srgbClr val="000000"/>
                </a:solidFill>
                <a:highlight>
                  <a:srgbClr val="FFFF00"/>
                </a:highlight>
                <a:latin typeface="One Little Font"/>
                <a:ea typeface="One Little Font"/>
                <a:cs typeface="One Little Font"/>
                <a:sym typeface="One Little Font"/>
              </a:rPr>
              <a:t>PE takes place ever Monday (indoors) and Thursday (outdoors)</a:t>
            </a:r>
          </a:p>
        </p:txBody>
      </p:sp>
      <p:grpSp>
        <p:nvGrpSpPr>
          <p:cNvPr id="30" name="Group 30"/>
          <p:cNvGrpSpPr/>
          <p:nvPr/>
        </p:nvGrpSpPr>
        <p:grpSpPr>
          <a:xfrm>
            <a:off x="1426198" y="9978916"/>
            <a:ext cx="4064285" cy="649712"/>
            <a:chOff x="0" y="0"/>
            <a:chExt cx="1456548" cy="232842"/>
          </a:xfrm>
        </p:grpSpPr>
        <p:sp>
          <p:nvSpPr>
            <p:cNvPr id="31" name="Freeform 31"/>
            <p:cNvSpPr/>
            <p:nvPr/>
          </p:nvSpPr>
          <p:spPr>
            <a:xfrm>
              <a:off x="0" y="0"/>
              <a:ext cx="1456548" cy="232842"/>
            </a:xfrm>
            <a:custGeom>
              <a:avLst/>
              <a:gdLst/>
              <a:ahLst/>
              <a:cxnLst/>
              <a:rect l="l" t="t" r="r" b="b"/>
              <a:pathLst>
                <a:path w="1456548" h="232842">
                  <a:moveTo>
                    <a:pt x="70480" y="0"/>
                  </a:moveTo>
                  <a:lnTo>
                    <a:pt x="1386068" y="0"/>
                  </a:lnTo>
                  <a:cubicBezTo>
                    <a:pt x="1404760" y="0"/>
                    <a:pt x="1422687" y="7426"/>
                    <a:pt x="1435905" y="20643"/>
                  </a:cubicBezTo>
                  <a:cubicBezTo>
                    <a:pt x="1449122" y="33861"/>
                    <a:pt x="1456548" y="51788"/>
                    <a:pt x="1456548" y="70480"/>
                  </a:cubicBezTo>
                  <a:lnTo>
                    <a:pt x="1456548" y="162362"/>
                  </a:lnTo>
                  <a:cubicBezTo>
                    <a:pt x="1456548" y="201287"/>
                    <a:pt x="1424993" y="232842"/>
                    <a:pt x="1386068" y="232842"/>
                  </a:cubicBezTo>
                  <a:lnTo>
                    <a:pt x="70480" y="232842"/>
                  </a:lnTo>
                  <a:cubicBezTo>
                    <a:pt x="31555" y="232842"/>
                    <a:pt x="0" y="201287"/>
                    <a:pt x="0" y="162362"/>
                  </a:cubicBezTo>
                  <a:lnTo>
                    <a:pt x="0" y="70480"/>
                  </a:lnTo>
                  <a:cubicBezTo>
                    <a:pt x="0" y="51788"/>
                    <a:pt x="7426" y="33861"/>
                    <a:pt x="20643" y="20643"/>
                  </a:cubicBezTo>
                  <a:cubicBezTo>
                    <a:pt x="33861" y="7426"/>
                    <a:pt x="51788" y="0"/>
                    <a:pt x="70480" y="0"/>
                  </a:cubicBezTo>
                  <a:close/>
                </a:path>
              </a:pathLst>
            </a:custGeom>
            <a:solidFill>
              <a:srgbClr val="BFC6E7"/>
            </a:solidFill>
          </p:spPr>
        </p:sp>
        <p:sp>
          <p:nvSpPr>
            <p:cNvPr id="32" name="TextBox 32"/>
            <p:cNvSpPr txBox="1"/>
            <p:nvPr/>
          </p:nvSpPr>
          <p:spPr>
            <a:xfrm>
              <a:off x="0" y="28575"/>
              <a:ext cx="1456548" cy="204267"/>
            </a:xfrm>
            <a:prstGeom prst="rect">
              <a:avLst/>
            </a:prstGeom>
          </p:spPr>
          <p:txBody>
            <a:bodyPr lIns="50800" tIns="50800" rIns="50800" bIns="50800" rtlCol="0" anchor="ctr"/>
            <a:lstStyle/>
            <a:p>
              <a:pPr algn="ctr">
                <a:lnSpc>
                  <a:spcPts val="1334"/>
                </a:lnSpc>
              </a:pPr>
              <a:endParaRPr/>
            </a:p>
          </p:txBody>
        </p:sp>
      </p:grpSp>
      <p:sp>
        <p:nvSpPr>
          <p:cNvPr id="33" name="TextBox 33"/>
          <p:cNvSpPr txBox="1"/>
          <p:nvPr/>
        </p:nvSpPr>
        <p:spPr>
          <a:xfrm>
            <a:off x="1600153" y="9997966"/>
            <a:ext cx="3780453" cy="589905"/>
          </a:xfrm>
          <a:prstGeom prst="rect">
            <a:avLst/>
          </a:prstGeom>
        </p:spPr>
        <p:txBody>
          <a:bodyPr lIns="0" tIns="0" rIns="0" bIns="0" rtlCol="0" anchor="t">
            <a:spAutoFit/>
          </a:bodyPr>
          <a:lstStyle/>
          <a:p>
            <a:pPr algn="l">
              <a:lnSpc>
                <a:spcPts val="2257"/>
              </a:lnSpc>
            </a:pPr>
            <a:r>
              <a:rPr lang="en-US" sz="1612" spc="48" dirty="0">
                <a:solidFill>
                  <a:srgbClr val="000000"/>
                </a:solidFill>
                <a:latin typeface="One Little Font"/>
                <a:ea typeface="One Little Font"/>
                <a:cs typeface="One Little Font"/>
                <a:sym typeface="One Little Font"/>
              </a:rPr>
              <a:t>For more information </a:t>
            </a:r>
            <a:r>
              <a:rPr lang="en-US" sz="1612" u="sng" spc="48" dirty="0">
                <a:solidFill>
                  <a:srgbClr val="000000"/>
                </a:solidFill>
                <a:latin typeface="One Little Font"/>
                <a:ea typeface="One Little Font"/>
                <a:cs typeface="One Little Font"/>
                <a:sym typeface="One Little Font"/>
                <a:hlinkClick r:id="rId14" tooltip="https://www.hanleystlukes.com/class-pages/year-3"/>
              </a:rPr>
              <a:t>click here</a:t>
            </a:r>
            <a:r>
              <a:rPr lang="en-US" sz="1612" spc="48" dirty="0">
                <a:solidFill>
                  <a:srgbClr val="000000"/>
                </a:solidFill>
                <a:latin typeface="One Little Font"/>
                <a:ea typeface="One Little Font"/>
                <a:cs typeface="One Little Font"/>
                <a:sym typeface="One Little Font"/>
                <a:hlinkClick r:id="rId14" tooltip="https://www.hanleystlukes.com/class-pages/year-3"/>
              </a:rPr>
              <a:t> </a:t>
            </a:r>
            <a:r>
              <a:rPr lang="en-US" sz="1612" spc="48" dirty="0">
                <a:solidFill>
                  <a:srgbClr val="000000"/>
                </a:solidFill>
                <a:latin typeface="One Little Font"/>
                <a:ea typeface="One Little Font"/>
                <a:cs typeface="One Little Font"/>
                <a:sym typeface="One Little Font"/>
              </a:rPr>
              <a:t>to see our year group page on our school website.  </a:t>
            </a:r>
          </a:p>
        </p:txBody>
      </p:sp>
      <p:pic>
        <p:nvPicPr>
          <p:cNvPr id="38" name="Picture 37">
            <a:extLst>
              <a:ext uri="{FF2B5EF4-FFF2-40B4-BE49-F238E27FC236}">
                <a16:creationId xmlns:a16="http://schemas.microsoft.com/office/drawing/2014/main" id="{8C77D26F-980F-47CB-94C9-BC6E3CE826BB}"/>
              </a:ext>
            </a:extLst>
          </p:cNvPr>
          <p:cNvPicPr>
            <a:picLocks noChangeAspect="1"/>
          </p:cNvPicPr>
          <p:nvPr/>
        </p:nvPicPr>
        <p:blipFill>
          <a:blip r:embed="rId15"/>
          <a:stretch>
            <a:fillRect/>
          </a:stretch>
        </p:blipFill>
        <p:spPr>
          <a:xfrm>
            <a:off x="564713" y="6140856"/>
            <a:ext cx="2549388" cy="191204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0898E27CC158C4FAF6CC8C12A460121" ma:contentTypeVersion="8" ma:contentTypeDescription="Create a new document." ma:contentTypeScope="" ma:versionID="47d6658ba330101b1f953e6962b73767">
  <xsd:schema xmlns:xsd="http://www.w3.org/2001/XMLSchema" xmlns:xs="http://www.w3.org/2001/XMLSchema" xmlns:p="http://schemas.microsoft.com/office/2006/metadata/properties" xmlns:ns3="08001d61-cba1-4654-837a-3173acf4e195" targetNamespace="http://schemas.microsoft.com/office/2006/metadata/properties" ma:root="true" ma:fieldsID="7e56fac9c94cc608865e7402e365494e" ns3:_="">
    <xsd:import namespace="08001d61-cba1-4654-837a-3173acf4e195"/>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System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001d61-cba1-4654-837a-3173acf4e195"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DD3F18D-D47F-4995-BA53-6EC0CBC37165}">
  <ds:schemaRefs>
    <ds:schemaRef ds:uri="http://schemas.microsoft.com/sharepoint/v3/contenttype/forms"/>
  </ds:schemaRefs>
</ds:datastoreItem>
</file>

<file path=customXml/itemProps2.xml><?xml version="1.0" encoding="utf-8"?>
<ds:datastoreItem xmlns:ds="http://schemas.openxmlformats.org/officeDocument/2006/customXml" ds:itemID="{EA93060E-2EB3-4E80-AD8C-044CB6637634}">
  <ds:schemaRefs>
    <ds:schemaRef ds:uri="http://purl.org/dc/dcmitype/"/>
    <ds:schemaRef ds:uri="http://purl.org/dc/elements/1.1/"/>
    <ds:schemaRef ds:uri="http://schemas.microsoft.com/office/2006/metadata/properties"/>
    <ds:schemaRef ds:uri="08001d61-cba1-4654-837a-3173acf4e195"/>
    <ds:schemaRef ds:uri="http://schemas.openxmlformats.org/package/2006/metadata/core-properties"/>
    <ds:schemaRef ds:uri="http://www.w3.org/XML/1998/namespace"/>
    <ds:schemaRef ds:uri="http://schemas.microsoft.com/office/2006/documentManagement/types"/>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21594501-FD0A-4BCB-9CC9-F3A620C4B4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8001d61-cba1-4654-837a-3173acf4e1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TotalTime>
  <Words>322</Words>
  <Application>Microsoft Office PowerPoint</Application>
  <PresentationFormat>Custom</PresentationFormat>
  <Paragraphs>20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Childos Arabic</vt:lpstr>
      <vt:lpstr>One Little Font</vt:lpstr>
      <vt:lpstr>Bugaki</vt:lpstr>
      <vt:lpstr>Calibri</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Teachers 2025</dc:title>
  <dc:creator>L Salt</dc:creator>
  <cp:lastModifiedBy>Archie Whiston</cp:lastModifiedBy>
  <cp:revision>42</cp:revision>
  <cp:lastPrinted>2025-06-30T12:41:48Z</cp:lastPrinted>
  <dcterms:created xsi:type="dcterms:W3CDTF">2006-08-16T00:00:00Z</dcterms:created>
  <dcterms:modified xsi:type="dcterms:W3CDTF">2026-01-13T09:53:09Z</dcterms:modified>
  <dc:identifier>DAGnWZiLAe0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0x010100A0898E27CC158C4FAF6CC8C12A460121</vt:lpwstr>
  </property>
  <property fmtid="{D5CDD505-2E9C-101B-9397-08002B2CF9AE}" pid="3" name="MediaServiceImageTags">
    <vt:lpwstr/>
  </property>
</Properties>
</file>